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43891200" cy="32918400"/>
  <p:notesSz cx="32918400" cy="5120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291" kern="1200">
        <a:solidFill>
          <a:schemeClr val="tx1"/>
        </a:solidFill>
        <a:latin typeface="Helvetica" pitchFamily="124" charset="0"/>
        <a:ea typeface="MS PGothic" pitchFamily="34" charset="-128"/>
        <a:cs typeface="+mn-cs"/>
      </a:defRPr>
    </a:lvl1pPr>
    <a:lvl2pPr marL="470230" algn="l" rtl="0" fontAlgn="base">
      <a:spcBef>
        <a:spcPct val="0"/>
      </a:spcBef>
      <a:spcAft>
        <a:spcPct val="0"/>
      </a:spcAft>
      <a:defRPr sz="3291" kern="1200">
        <a:solidFill>
          <a:schemeClr val="tx1"/>
        </a:solidFill>
        <a:latin typeface="Helvetica" pitchFamily="124" charset="0"/>
        <a:ea typeface="MS PGothic" pitchFamily="34" charset="-128"/>
        <a:cs typeface="+mn-cs"/>
      </a:defRPr>
    </a:lvl2pPr>
    <a:lvl3pPr marL="940460" algn="l" rtl="0" fontAlgn="base">
      <a:spcBef>
        <a:spcPct val="0"/>
      </a:spcBef>
      <a:spcAft>
        <a:spcPct val="0"/>
      </a:spcAft>
      <a:defRPr sz="3291" kern="1200">
        <a:solidFill>
          <a:schemeClr val="tx1"/>
        </a:solidFill>
        <a:latin typeface="Helvetica" pitchFamily="124" charset="0"/>
        <a:ea typeface="MS PGothic" pitchFamily="34" charset="-128"/>
        <a:cs typeface="+mn-cs"/>
      </a:defRPr>
    </a:lvl3pPr>
    <a:lvl4pPr marL="1410691" algn="l" rtl="0" fontAlgn="base">
      <a:spcBef>
        <a:spcPct val="0"/>
      </a:spcBef>
      <a:spcAft>
        <a:spcPct val="0"/>
      </a:spcAft>
      <a:defRPr sz="3291" kern="1200">
        <a:solidFill>
          <a:schemeClr val="tx1"/>
        </a:solidFill>
        <a:latin typeface="Helvetica" pitchFamily="124" charset="0"/>
        <a:ea typeface="MS PGothic" pitchFamily="34" charset="-128"/>
        <a:cs typeface="+mn-cs"/>
      </a:defRPr>
    </a:lvl4pPr>
    <a:lvl5pPr marL="1880921" algn="l" rtl="0" fontAlgn="base">
      <a:spcBef>
        <a:spcPct val="0"/>
      </a:spcBef>
      <a:spcAft>
        <a:spcPct val="0"/>
      </a:spcAft>
      <a:defRPr sz="3291" kern="1200">
        <a:solidFill>
          <a:schemeClr val="tx1"/>
        </a:solidFill>
        <a:latin typeface="Helvetica" pitchFamily="124" charset="0"/>
        <a:ea typeface="MS PGothic" pitchFamily="34" charset="-128"/>
        <a:cs typeface="+mn-cs"/>
      </a:defRPr>
    </a:lvl5pPr>
    <a:lvl6pPr marL="2351151" algn="l" defTabSz="940460" rtl="0" eaLnBrk="1" latinLnBrk="0" hangingPunct="1">
      <a:defRPr sz="3291" kern="1200">
        <a:solidFill>
          <a:schemeClr val="tx1"/>
        </a:solidFill>
        <a:latin typeface="Helvetica" pitchFamily="124" charset="0"/>
        <a:ea typeface="MS PGothic" pitchFamily="34" charset="-128"/>
        <a:cs typeface="+mn-cs"/>
      </a:defRPr>
    </a:lvl6pPr>
    <a:lvl7pPr marL="2821381" algn="l" defTabSz="940460" rtl="0" eaLnBrk="1" latinLnBrk="0" hangingPunct="1">
      <a:defRPr sz="3291" kern="1200">
        <a:solidFill>
          <a:schemeClr val="tx1"/>
        </a:solidFill>
        <a:latin typeface="Helvetica" pitchFamily="124" charset="0"/>
        <a:ea typeface="MS PGothic" pitchFamily="34" charset="-128"/>
        <a:cs typeface="+mn-cs"/>
      </a:defRPr>
    </a:lvl7pPr>
    <a:lvl8pPr marL="3291611" algn="l" defTabSz="940460" rtl="0" eaLnBrk="1" latinLnBrk="0" hangingPunct="1">
      <a:defRPr sz="3291" kern="1200">
        <a:solidFill>
          <a:schemeClr val="tx1"/>
        </a:solidFill>
        <a:latin typeface="Helvetica" pitchFamily="124" charset="0"/>
        <a:ea typeface="MS PGothic" pitchFamily="34" charset="-128"/>
        <a:cs typeface="+mn-cs"/>
      </a:defRPr>
    </a:lvl8pPr>
    <a:lvl9pPr marL="3761842" algn="l" defTabSz="940460" rtl="0" eaLnBrk="1" latinLnBrk="0" hangingPunct="1">
      <a:defRPr sz="3291" kern="1200">
        <a:solidFill>
          <a:schemeClr val="tx1"/>
        </a:solidFill>
        <a:latin typeface="Helvetica" pitchFamily="124" charset="0"/>
        <a:ea typeface="MS PGothic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17" userDrawn="1">
          <p15:clr>
            <a:srgbClr val="A4A3A4"/>
          </p15:clr>
        </p15:guide>
        <p15:guide id="2" orient="horz" pos="19632" userDrawn="1">
          <p15:clr>
            <a:srgbClr val="A4A3A4"/>
          </p15:clr>
        </p15:guide>
        <p15:guide id="3" orient="horz" pos="3729" userDrawn="1">
          <p15:clr>
            <a:srgbClr val="A4A3A4"/>
          </p15:clr>
        </p15:guide>
        <p15:guide id="4" orient="horz" pos="2129" userDrawn="1">
          <p15:clr>
            <a:srgbClr val="A4A3A4"/>
          </p15:clr>
        </p15:guide>
        <p15:guide id="5" pos="6376" userDrawn="1">
          <p15:clr>
            <a:srgbClr val="A4A3A4"/>
          </p15:clr>
        </p15:guide>
        <p15:guide id="6" pos="7210" userDrawn="1">
          <p15:clr>
            <a:srgbClr val="A4A3A4"/>
          </p15:clr>
        </p15:guide>
        <p15:guide id="7" pos="13124" userDrawn="1">
          <p15:clr>
            <a:srgbClr val="A4A3A4"/>
          </p15:clr>
        </p15:guide>
        <p15:guide id="8" pos="21030" userDrawn="1">
          <p15:clr>
            <a:srgbClr val="A4A3A4"/>
          </p15:clr>
        </p15:guide>
        <p15:guide id="9" pos="985" userDrawn="1">
          <p15:clr>
            <a:srgbClr val="A4A3A4"/>
          </p15:clr>
        </p15:guide>
        <p15:guide id="10" pos="13997" userDrawn="1">
          <p15:clr>
            <a:srgbClr val="A4A3A4"/>
          </p15:clr>
        </p15:guide>
        <p15:guide id="11" pos="20197" userDrawn="1">
          <p15:clr>
            <a:srgbClr val="A4A3A4"/>
          </p15:clr>
        </p15:guide>
        <p15:guide id="12" pos="2646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FFFF66"/>
    <a:srgbClr val="191919"/>
    <a:srgbClr val="FFFFE1"/>
    <a:srgbClr val="FFF3F3"/>
    <a:srgbClr val="800040"/>
    <a:srgbClr val="004080"/>
    <a:srgbClr val="FF6FCF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6" d="100"/>
          <a:sy n="16" d="100"/>
        </p:scale>
        <p:origin x="1565" y="110"/>
      </p:cViewPr>
      <p:guideLst>
        <p:guide orient="horz" pos="717"/>
        <p:guide orient="horz" pos="19632"/>
        <p:guide orient="horz" pos="3729"/>
        <p:guide orient="horz" pos="2129"/>
        <p:guide pos="6376"/>
        <p:guide pos="7210"/>
        <p:guide pos="13124"/>
        <p:guide pos="21030"/>
        <p:guide pos="985"/>
        <p:guide pos="13997"/>
        <p:guide pos="20197"/>
        <p:guide pos="2646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50" d="100"/>
        <a:sy n="5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14265275" cy="2560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8646775" y="0"/>
            <a:ext cx="14263688" cy="2560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1100A8DD-DBED-4E33-BBE8-BA0DB2D3B82F}" type="datetime1">
              <a:rPr lang="en-US"/>
              <a:pPr/>
              <a:t>3/21/2018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657600" y="3840163"/>
            <a:ext cx="25603200" cy="19202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3292475" y="24323675"/>
            <a:ext cx="26333450" cy="2304256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48637825"/>
            <a:ext cx="14265275" cy="25590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8646775" y="48637825"/>
            <a:ext cx="14263688" cy="25590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CF40CA84-DA54-44CF-A851-5C15178858F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1827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70230" rtl="0" eaLnBrk="0" fontAlgn="base" hangingPunct="0">
      <a:spcBef>
        <a:spcPct val="30000"/>
      </a:spcBef>
      <a:spcAft>
        <a:spcPct val="0"/>
      </a:spcAft>
      <a:defRPr sz="1234" kern="1200">
        <a:solidFill>
          <a:schemeClr val="tx1"/>
        </a:solidFill>
        <a:latin typeface="+mn-lt"/>
        <a:ea typeface="MS PGothic" pitchFamily="34" charset="-128"/>
        <a:cs typeface="ＭＳ Ｐゴシック" pitchFamily="-111" charset="-128"/>
      </a:defRPr>
    </a:lvl1pPr>
    <a:lvl2pPr marL="470230" algn="l" defTabSz="470230" rtl="0" eaLnBrk="0" fontAlgn="base" hangingPunct="0">
      <a:spcBef>
        <a:spcPct val="30000"/>
      </a:spcBef>
      <a:spcAft>
        <a:spcPct val="0"/>
      </a:spcAft>
      <a:defRPr sz="1234" kern="1200">
        <a:solidFill>
          <a:schemeClr val="tx1"/>
        </a:solidFill>
        <a:latin typeface="+mn-lt"/>
        <a:ea typeface="MS PGothic" pitchFamily="34" charset="-128"/>
        <a:cs typeface="+mn-cs"/>
      </a:defRPr>
    </a:lvl2pPr>
    <a:lvl3pPr marL="940460" algn="l" defTabSz="470230" rtl="0" eaLnBrk="0" fontAlgn="base" hangingPunct="0">
      <a:spcBef>
        <a:spcPct val="30000"/>
      </a:spcBef>
      <a:spcAft>
        <a:spcPct val="0"/>
      </a:spcAft>
      <a:defRPr sz="1234" kern="1200">
        <a:solidFill>
          <a:schemeClr val="tx1"/>
        </a:solidFill>
        <a:latin typeface="+mn-lt"/>
        <a:ea typeface="MS PGothic" pitchFamily="34" charset="-128"/>
        <a:cs typeface="+mn-cs"/>
      </a:defRPr>
    </a:lvl3pPr>
    <a:lvl4pPr marL="1410691" algn="l" defTabSz="470230" rtl="0" eaLnBrk="0" fontAlgn="base" hangingPunct="0">
      <a:spcBef>
        <a:spcPct val="30000"/>
      </a:spcBef>
      <a:spcAft>
        <a:spcPct val="0"/>
      </a:spcAft>
      <a:defRPr sz="1234" kern="1200">
        <a:solidFill>
          <a:schemeClr val="tx1"/>
        </a:solidFill>
        <a:latin typeface="+mn-lt"/>
        <a:ea typeface="MS PGothic" pitchFamily="34" charset="-128"/>
        <a:cs typeface="+mn-cs"/>
      </a:defRPr>
    </a:lvl4pPr>
    <a:lvl5pPr marL="1880921" algn="l" defTabSz="470230" rtl="0" eaLnBrk="0" fontAlgn="base" hangingPunct="0">
      <a:spcBef>
        <a:spcPct val="30000"/>
      </a:spcBef>
      <a:spcAft>
        <a:spcPct val="0"/>
      </a:spcAft>
      <a:defRPr sz="1234" kern="1200">
        <a:solidFill>
          <a:schemeClr val="tx1"/>
        </a:solidFill>
        <a:latin typeface="+mn-lt"/>
        <a:ea typeface="MS PGothic" pitchFamily="34" charset="-128"/>
        <a:cs typeface="+mn-cs"/>
      </a:defRPr>
    </a:lvl5pPr>
    <a:lvl6pPr marL="2351151" algn="l" defTabSz="470230" rtl="0" eaLnBrk="1" latinLnBrk="0" hangingPunct="1">
      <a:defRPr sz="1234" kern="1200">
        <a:solidFill>
          <a:schemeClr val="tx1"/>
        </a:solidFill>
        <a:latin typeface="+mn-lt"/>
        <a:ea typeface="+mn-ea"/>
        <a:cs typeface="+mn-cs"/>
      </a:defRPr>
    </a:lvl6pPr>
    <a:lvl7pPr marL="2821381" algn="l" defTabSz="470230" rtl="0" eaLnBrk="1" latinLnBrk="0" hangingPunct="1">
      <a:defRPr sz="1234" kern="1200">
        <a:solidFill>
          <a:schemeClr val="tx1"/>
        </a:solidFill>
        <a:latin typeface="+mn-lt"/>
        <a:ea typeface="+mn-ea"/>
        <a:cs typeface="+mn-cs"/>
      </a:defRPr>
    </a:lvl7pPr>
    <a:lvl8pPr marL="3291611" algn="l" defTabSz="470230" rtl="0" eaLnBrk="1" latinLnBrk="0" hangingPunct="1">
      <a:defRPr sz="1234" kern="1200">
        <a:solidFill>
          <a:schemeClr val="tx1"/>
        </a:solidFill>
        <a:latin typeface="+mn-lt"/>
        <a:ea typeface="+mn-ea"/>
        <a:cs typeface="+mn-cs"/>
      </a:defRPr>
    </a:lvl8pPr>
    <a:lvl9pPr marL="3761842" algn="l" defTabSz="470230" rtl="0" eaLnBrk="1" latinLnBrk="0" hangingPunct="1">
      <a:defRPr sz="1234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3657600" y="3840163"/>
            <a:ext cx="25603200" cy="192024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sz="9600" dirty="0">
                <a:solidFill>
                  <a:srgbClr val="000000"/>
                </a:solidFill>
              </a:rPr>
              <a:t>Copyright Colin </a:t>
            </a:r>
            <a:r>
              <a:rPr lang="en-US" sz="9600" dirty="0" err="1">
                <a:solidFill>
                  <a:srgbClr val="000000"/>
                </a:solidFill>
              </a:rPr>
              <a:t>Purrington</a:t>
            </a:r>
            <a:r>
              <a:rPr lang="en-US" sz="9600" dirty="0">
                <a:solidFill>
                  <a:srgbClr val="000000"/>
                </a:solidFill>
              </a:rPr>
              <a:t> (</a:t>
            </a:r>
            <a:r>
              <a:rPr lang="en-US" sz="9600" dirty="0">
                <a:solidFill>
                  <a:srgbClr val="000000"/>
                </a:solidFill>
                <a:latin typeface="Times New Roman" pitchFamily="18" charset="0"/>
              </a:rPr>
              <a:t>http://colinpurrington.com/tips/academic/posterdesign).</a:t>
            </a:r>
            <a:endParaRPr lang="en-US" sz="9600" dirty="0">
              <a:solidFill>
                <a:srgbClr val="000000"/>
              </a:solidFill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F530DA9-3ED0-45E7-9EA4-F5A1401BC667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1572" y="10226675"/>
            <a:ext cx="37308064" cy="70548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136" y="18653131"/>
            <a:ext cx="30724928" cy="8413750"/>
          </a:xfrm>
        </p:spPr>
        <p:txBody>
          <a:bodyPr/>
          <a:lstStyle>
            <a:lvl1pPr marL="0" indent="0" algn="ctr">
              <a:buNone/>
              <a:defRPr/>
            </a:lvl1pPr>
            <a:lvl2pPr marL="389099" indent="0" algn="ctr">
              <a:buNone/>
              <a:defRPr/>
            </a:lvl2pPr>
            <a:lvl3pPr marL="778198" indent="0" algn="ctr">
              <a:buNone/>
              <a:defRPr/>
            </a:lvl3pPr>
            <a:lvl4pPr marL="1167295" indent="0" algn="ctr">
              <a:buNone/>
              <a:defRPr/>
            </a:lvl4pPr>
            <a:lvl5pPr marL="1556394" indent="0" algn="ctr">
              <a:buNone/>
              <a:defRPr/>
            </a:lvl5pPr>
            <a:lvl6pPr marL="1945493" indent="0" algn="ctr">
              <a:buNone/>
              <a:defRPr/>
            </a:lvl6pPr>
            <a:lvl7pPr marL="2334592" indent="0" algn="ctr">
              <a:buNone/>
              <a:defRPr/>
            </a:lvl7pPr>
            <a:lvl8pPr marL="2723690" indent="0" algn="ctr">
              <a:buNone/>
              <a:defRPr/>
            </a:lvl8pPr>
            <a:lvl9pPr marL="3112788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E02656-0FE7-4362-914F-4CD63C0C320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3440178-3BCD-43BB-8723-55E8B3029CD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273300" y="2925763"/>
            <a:ext cx="9326336" cy="2633503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91568" y="2925763"/>
            <a:ext cx="27851100" cy="2633503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1403C95-8A85-4AE2-B05A-E66DA9ED254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D7765C-E9E5-4A30-B562-8FAA0788F86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4" y="21153444"/>
            <a:ext cx="37308064" cy="6537325"/>
          </a:xfrm>
        </p:spPr>
        <p:txBody>
          <a:bodyPr anchor="t"/>
          <a:lstStyle>
            <a:lvl1pPr algn="l">
              <a:defRPr sz="3404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4" y="13952544"/>
            <a:ext cx="37308064" cy="7200900"/>
          </a:xfrm>
        </p:spPr>
        <p:txBody>
          <a:bodyPr anchor="b"/>
          <a:lstStyle>
            <a:lvl1pPr marL="0" indent="0">
              <a:buNone/>
              <a:defRPr sz="1702"/>
            </a:lvl1pPr>
            <a:lvl2pPr marL="389099" indent="0">
              <a:buNone/>
              <a:defRPr sz="1532"/>
            </a:lvl2pPr>
            <a:lvl3pPr marL="778198" indent="0">
              <a:buNone/>
              <a:defRPr sz="1362"/>
            </a:lvl3pPr>
            <a:lvl4pPr marL="1167295" indent="0">
              <a:buNone/>
              <a:defRPr sz="1192"/>
            </a:lvl4pPr>
            <a:lvl5pPr marL="1556394" indent="0">
              <a:buNone/>
              <a:defRPr sz="1192"/>
            </a:lvl5pPr>
            <a:lvl6pPr marL="1945493" indent="0">
              <a:buNone/>
              <a:defRPr sz="1192"/>
            </a:lvl6pPr>
            <a:lvl7pPr marL="2334592" indent="0">
              <a:buNone/>
              <a:defRPr sz="1192"/>
            </a:lvl7pPr>
            <a:lvl8pPr marL="2723690" indent="0">
              <a:buNone/>
              <a:defRPr sz="1192"/>
            </a:lvl8pPr>
            <a:lvl9pPr marL="3112788" indent="0">
              <a:buNone/>
              <a:defRPr sz="119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DB3434-FA77-4A85-9097-50622DC828C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91570" y="9510719"/>
            <a:ext cx="18588717" cy="19750087"/>
          </a:xfrm>
        </p:spPr>
        <p:txBody>
          <a:bodyPr/>
          <a:lstStyle>
            <a:lvl1pPr>
              <a:defRPr sz="2382"/>
            </a:lvl1pPr>
            <a:lvl2pPr>
              <a:defRPr sz="2043"/>
            </a:lvl2pPr>
            <a:lvl3pPr>
              <a:defRPr sz="1702"/>
            </a:lvl3pPr>
            <a:lvl4pPr>
              <a:defRPr sz="1532"/>
            </a:lvl4pPr>
            <a:lvl5pPr>
              <a:defRPr sz="1532"/>
            </a:lvl5pPr>
            <a:lvl6pPr>
              <a:defRPr sz="1532"/>
            </a:lvl6pPr>
            <a:lvl7pPr>
              <a:defRPr sz="1532"/>
            </a:lvl7pPr>
            <a:lvl8pPr>
              <a:defRPr sz="1532"/>
            </a:lvl8pPr>
            <a:lvl9pPr>
              <a:defRPr sz="1532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010917" y="9510719"/>
            <a:ext cx="18588718" cy="19750087"/>
          </a:xfrm>
        </p:spPr>
        <p:txBody>
          <a:bodyPr/>
          <a:lstStyle>
            <a:lvl1pPr>
              <a:defRPr sz="2382"/>
            </a:lvl1pPr>
            <a:lvl2pPr>
              <a:defRPr sz="2043"/>
            </a:lvl2pPr>
            <a:lvl3pPr>
              <a:defRPr sz="1702"/>
            </a:lvl3pPr>
            <a:lvl4pPr>
              <a:defRPr sz="1532"/>
            </a:lvl4pPr>
            <a:lvl5pPr>
              <a:defRPr sz="1532"/>
            </a:lvl5pPr>
            <a:lvl6pPr>
              <a:defRPr sz="1532"/>
            </a:lvl6pPr>
            <a:lvl7pPr>
              <a:defRPr sz="1532"/>
            </a:lvl7pPr>
            <a:lvl8pPr>
              <a:defRPr sz="1532"/>
            </a:lvl8pPr>
            <a:lvl9pPr>
              <a:defRPr sz="1532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2BF6BB-51AD-4BF6-BAC6-BF81B9F8AE2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836" y="1317625"/>
            <a:ext cx="39501536" cy="54864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834" y="7369181"/>
            <a:ext cx="19392900" cy="3070225"/>
          </a:xfrm>
        </p:spPr>
        <p:txBody>
          <a:bodyPr anchor="b"/>
          <a:lstStyle>
            <a:lvl1pPr marL="0" indent="0">
              <a:buNone/>
              <a:defRPr sz="2043" b="1"/>
            </a:lvl1pPr>
            <a:lvl2pPr marL="389099" indent="0">
              <a:buNone/>
              <a:defRPr sz="1702" b="1"/>
            </a:lvl2pPr>
            <a:lvl3pPr marL="778198" indent="0">
              <a:buNone/>
              <a:defRPr sz="1532" b="1"/>
            </a:lvl3pPr>
            <a:lvl4pPr marL="1167295" indent="0">
              <a:buNone/>
              <a:defRPr sz="1362" b="1"/>
            </a:lvl4pPr>
            <a:lvl5pPr marL="1556394" indent="0">
              <a:buNone/>
              <a:defRPr sz="1362" b="1"/>
            </a:lvl5pPr>
            <a:lvl6pPr marL="1945493" indent="0">
              <a:buNone/>
              <a:defRPr sz="1362" b="1"/>
            </a:lvl6pPr>
            <a:lvl7pPr marL="2334592" indent="0">
              <a:buNone/>
              <a:defRPr sz="1362" b="1"/>
            </a:lvl7pPr>
            <a:lvl8pPr marL="2723690" indent="0">
              <a:buNone/>
              <a:defRPr sz="1362" b="1"/>
            </a:lvl8pPr>
            <a:lvl9pPr marL="3112788" indent="0">
              <a:buNone/>
              <a:defRPr sz="1362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4834" y="10439406"/>
            <a:ext cx="19392900" cy="18965863"/>
          </a:xfrm>
        </p:spPr>
        <p:txBody>
          <a:bodyPr/>
          <a:lstStyle>
            <a:lvl1pPr>
              <a:defRPr sz="2043"/>
            </a:lvl1pPr>
            <a:lvl2pPr>
              <a:defRPr sz="1702"/>
            </a:lvl2pPr>
            <a:lvl3pPr>
              <a:defRPr sz="1532"/>
            </a:lvl3pPr>
            <a:lvl4pPr>
              <a:defRPr sz="1362"/>
            </a:lvl4pPr>
            <a:lvl5pPr>
              <a:defRPr sz="1362"/>
            </a:lvl5pPr>
            <a:lvl6pPr>
              <a:defRPr sz="1362"/>
            </a:lvl6pPr>
            <a:lvl7pPr>
              <a:defRPr sz="1362"/>
            </a:lvl7pPr>
            <a:lvl8pPr>
              <a:defRPr sz="1362"/>
            </a:lvl8pPr>
            <a:lvl9pPr>
              <a:defRPr sz="1362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667" y="7369181"/>
            <a:ext cx="19399704" cy="3070225"/>
          </a:xfrm>
        </p:spPr>
        <p:txBody>
          <a:bodyPr anchor="b"/>
          <a:lstStyle>
            <a:lvl1pPr marL="0" indent="0">
              <a:buNone/>
              <a:defRPr sz="2043" b="1"/>
            </a:lvl1pPr>
            <a:lvl2pPr marL="389099" indent="0">
              <a:buNone/>
              <a:defRPr sz="1702" b="1"/>
            </a:lvl2pPr>
            <a:lvl3pPr marL="778198" indent="0">
              <a:buNone/>
              <a:defRPr sz="1532" b="1"/>
            </a:lvl3pPr>
            <a:lvl4pPr marL="1167295" indent="0">
              <a:buNone/>
              <a:defRPr sz="1362" b="1"/>
            </a:lvl4pPr>
            <a:lvl5pPr marL="1556394" indent="0">
              <a:buNone/>
              <a:defRPr sz="1362" b="1"/>
            </a:lvl5pPr>
            <a:lvl6pPr marL="1945493" indent="0">
              <a:buNone/>
              <a:defRPr sz="1362" b="1"/>
            </a:lvl6pPr>
            <a:lvl7pPr marL="2334592" indent="0">
              <a:buNone/>
              <a:defRPr sz="1362" b="1"/>
            </a:lvl7pPr>
            <a:lvl8pPr marL="2723690" indent="0">
              <a:buNone/>
              <a:defRPr sz="1362" b="1"/>
            </a:lvl8pPr>
            <a:lvl9pPr marL="3112788" indent="0">
              <a:buNone/>
              <a:defRPr sz="1362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667" y="10439406"/>
            <a:ext cx="19399704" cy="18965863"/>
          </a:xfrm>
        </p:spPr>
        <p:txBody>
          <a:bodyPr/>
          <a:lstStyle>
            <a:lvl1pPr>
              <a:defRPr sz="2043"/>
            </a:lvl1pPr>
            <a:lvl2pPr>
              <a:defRPr sz="1702"/>
            </a:lvl2pPr>
            <a:lvl3pPr>
              <a:defRPr sz="1532"/>
            </a:lvl3pPr>
            <a:lvl4pPr>
              <a:defRPr sz="1362"/>
            </a:lvl4pPr>
            <a:lvl5pPr>
              <a:defRPr sz="1362"/>
            </a:lvl5pPr>
            <a:lvl6pPr>
              <a:defRPr sz="1362"/>
            </a:lvl6pPr>
            <a:lvl7pPr>
              <a:defRPr sz="1362"/>
            </a:lvl7pPr>
            <a:lvl8pPr>
              <a:defRPr sz="1362"/>
            </a:lvl8pPr>
            <a:lvl9pPr>
              <a:defRPr sz="1362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E0E5F7A-B820-43FC-8FC4-3F312443356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C255C6B-50CB-4A30-8A41-3B336FF24D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B53DFA-DC0D-41E6-8DDF-B1EE522602B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835" y="1311275"/>
            <a:ext cx="14439900" cy="5576888"/>
          </a:xfrm>
        </p:spPr>
        <p:txBody>
          <a:bodyPr anchor="b"/>
          <a:lstStyle>
            <a:lvl1pPr algn="l">
              <a:defRPr sz="1702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59971" y="1311281"/>
            <a:ext cx="24536400" cy="28093988"/>
          </a:xfrm>
        </p:spPr>
        <p:txBody>
          <a:bodyPr/>
          <a:lstStyle>
            <a:lvl1pPr>
              <a:defRPr sz="2724"/>
            </a:lvl1pPr>
            <a:lvl2pPr>
              <a:defRPr sz="2382"/>
            </a:lvl2pPr>
            <a:lvl3pPr>
              <a:defRPr sz="2043"/>
            </a:lvl3pPr>
            <a:lvl4pPr>
              <a:defRPr sz="1702"/>
            </a:lvl4pPr>
            <a:lvl5pPr>
              <a:defRPr sz="1702"/>
            </a:lvl5pPr>
            <a:lvl6pPr>
              <a:defRPr sz="1702"/>
            </a:lvl6pPr>
            <a:lvl7pPr>
              <a:defRPr sz="1702"/>
            </a:lvl7pPr>
            <a:lvl8pPr>
              <a:defRPr sz="1702"/>
            </a:lvl8pPr>
            <a:lvl9pPr>
              <a:defRPr sz="1702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835" y="6888169"/>
            <a:ext cx="14439900" cy="22517100"/>
          </a:xfrm>
        </p:spPr>
        <p:txBody>
          <a:bodyPr/>
          <a:lstStyle>
            <a:lvl1pPr marL="0" indent="0">
              <a:buNone/>
              <a:defRPr sz="1192"/>
            </a:lvl1pPr>
            <a:lvl2pPr marL="389099" indent="0">
              <a:buNone/>
              <a:defRPr sz="1021"/>
            </a:lvl2pPr>
            <a:lvl3pPr marL="778198" indent="0">
              <a:buNone/>
              <a:defRPr sz="851"/>
            </a:lvl3pPr>
            <a:lvl4pPr marL="1167295" indent="0">
              <a:buNone/>
              <a:defRPr sz="766"/>
            </a:lvl4pPr>
            <a:lvl5pPr marL="1556394" indent="0">
              <a:buNone/>
              <a:defRPr sz="766"/>
            </a:lvl5pPr>
            <a:lvl6pPr marL="1945493" indent="0">
              <a:buNone/>
              <a:defRPr sz="766"/>
            </a:lvl6pPr>
            <a:lvl7pPr marL="2334592" indent="0">
              <a:buNone/>
              <a:defRPr sz="766"/>
            </a:lvl7pPr>
            <a:lvl8pPr marL="2723690" indent="0">
              <a:buNone/>
              <a:defRPr sz="766"/>
            </a:lvl8pPr>
            <a:lvl9pPr marL="3112788" indent="0">
              <a:buNone/>
              <a:defRPr sz="766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F91070-84DD-4D41-9497-B8FF47E4FAA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2440" y="23042563"/>
            <a:ext cx="26335264" cy="2720975"/>
          </a:xfrm>
        </p:spPr>
        <p:txBody>
          <a:bodyPr anchor="b"/>
          <a:lstStyle>
            <a:lvl1pPr algn="l">
              <a:defRPr sz="1702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2440" y="2941645"/>
            <a:ext cx="26335264" cy="19750087"/>
          </a:xfrm>
        </p:spPr>
        <p:txBody>
          <a:bodyPr/>
          <a:lstStyle>
            <a:lvl1pPr marL="0" indent="0">
              <a:buNone/>
              <a:defRPr sz="2724"/>
            </a:lvl1pPr>
            <a:lvl2pPr marL="389099" indent="0">
              <a:buNone/>
              <a:defRPr sz="2382"/>
            </a:lvl2pPr>
            <a:lvl3pPr marL="778198" indent="0">
              <a:buNone/>
              <a:defRPr sz="2043"/>
            </a:lvl3pPr>
            <a:lvl4pPr marL="1167295" indent="0">
              <a:buNone/>
              <a:defRPr sz="1702"/>
            </a:lvl4pPr>
            <a:lvl5pPr marL="1556394" indent="0">
              <a:buNone/>
              <a:defRPr sz="1702"/>
            </a:lvl5pPr>
            <a:lvl6pPr marL="1945493" indent="0">
              <a:buNone/>
              <a:defRPr sz="1702"/>
            </a:lvl6pPr>
            <a:lvl7pPr marL="2334592" indent="0">
              <a:buNone/>
              <a:defRPr sz="1702"/>
            </a:lvl7pPr>
            <a:lvl8pPr marL="2723690" indent="0">
              <a:buNone/>
              <a:defRPr sz="1702"/>
            </a:lvl8pPr>
            <a:lvl9pPr marL="3112788" indent="0">
              <a:buNone/>
              <a:defRPr sz="1702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2440" y="25763539"/>
            <a:ext cx="26335264" cy="3862387"/>
          </a:xfrm>
        </p:spPr>
        <p:txBody>
          <a:bodyPr/>
          <a:lstStyle>
            <a:lvl1pPr marL="0" indent="0">
              <a:buNone/>
              <a:defRPr sz="1192"/>
            </a:lvl1pPr>
            <a:lvl2pPr marL="389099" indent="0">
              <a:buNone/>
              <a:defRPr sz="1021"/>
            </a:lvl2pPr>
            <a:lvl3pPr marL="778198" indent="0">
              <a:buNone/>
              <a:defRPr sz="851"/>
            </a:lvl3pPr>
            <a:lvl4pPr marL="1167295" indent="0">
              <a:buNone/>
              <a:defRPr sz="766"/>
            </a:lvl4pPr>
            <a:lvl5pPr marL="1556394" indent="0">
              <a:buNone/>
              <a:defRPr sz="766"/>
            </a:lvl5pPr>
            <a:lvl6pPr marL="1945493" indent="0">
              <a:buNone/>
              <a:defRPr sz="766"/>
            </a:lvl6pPr>
            <a:lvl7pPr marL="2334592" indent="0">
              <a:buNone/>
              <a:defRPr sz="766"/>
            </a:lvl7pPr>
            <a:lvl8pPr marL="2723690" indent="0">
              <a:buNone/>
              <a:defRPr sz="766"/>
            </a:lvl8pPr>
            <a:lvl9pPr marL="3112788" indent="0">
              <a:buNone/>
              <a:defRPr sz="766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410D902-8D91-4895-B5BD-06DE3EB59C9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291571" y="2926080"/>
            <a:ext cx="37308064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07557" tIns="203779" rIns="407557" bIns="20377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91571" y="9511393"/>
            <a:ext cx="37308064" cy="197494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07557" tIns="203779" rIns="407557" bIns="2037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291568" y="29992320"/>
            <a:ext cx="9144000" cy="2194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07557" tIns="203779" rIns="407557" bIns="203779" numCol="1" anchor="t" anchorCtr="0" compatLnSpc="1">
            <a:prstTxWarp prst="textNoShape">
              <a:avLst/>
            </a:prstTxWarp>
          </a:bodyPr>
          <a:lstStyle>
            <a:lvl1pPr>
              <a:defRPr sz="5276">
                <a:latin typeface="Times New Roman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4996435" y="29992320"/>
            <a:ext cx="13898336" cy="2194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07557" tIns="203779" rIns="407557" bIns="203779" numCol="1" anchor="t" anchorCtr="0" compatLnSpc="1">
            <a:prstTxWarp prst="textNoShape">
              <a:avLst/>
            </a:prstTxWarp>
          </a:bodyPr>
          <a:lstStyle>
            <a:lvl1pPr algn="ctr">
              <a:defRPr sz="5276">
                <a:latin typeface="Times New Roman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1455633" y="29992320"/>
            <a:ext cx="9144000" cy="2194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07557" tIns="203779" rIns="407557" bIns="203779" numCol="1" anchor="t" anchorCtr="0" compatLnSpc="1">
            <a:prstTxWarp prst="textNoShape">
              <a:avLst/>
            </a:prstTxWarp>
          </a:bodyPr>
          <a:lstStyle>
            <a:lvl1pPr algn="r">
              <a:defRPr sz="5276">
                <a:latin typeface="Times New Roman" pitchFamily="18" charset="0"/>
              </a:defRPr>
            </a:lvl1pPr>
          </a:lstStyle>
          <a:p>
            <a:fld id="{5E3EF25C-7D9A-4EA3-9403-B2292ED4B83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468112" rtl="0" eaLnBrk="0" fontAlgn="base" hangingPunct="0">
        <a:spcBef>
          <a:spcPct val="0"/>
        </a:spcBef>
        <a:spcAft>
          <a:spcPct val="0"/>
        </a:spcAft>
        <a:defRPr sz="16681">
          <a:solidFill>
            <a:schemeClr val="tx2"/>
          </a:solidFill>
          <a:latin typeface="+mj-lt"/>
          <a:ea typeface="MS PGothic" pitchFamily="34" charset="-128"/>
          <a:cs typeface="ＭＳ Ｐゴシック" pitchFamily="-65" charset="-128"/>
        </a:defRPr>
      </a:lvl1pPr>
      <a:lvl2pPr algn="ctr" defTabSz="3468112" rtl="0" eaLnBrk="0" fontAlgn="base" hangingPunct="0">
        <a:spcBef>
          <a:spcPct val="0"/>
        </a:spcBef>
        <a:spcAft>
          <a:spcPct val="0"/>
        </a:spcAft>
        <a:defRPr sz="16681">
          <a:solidFill>
            <a:schemeClr val="tx2"/>
          </a:solidFill>
          <a:latin typeface="Times New Roman" pitchFamily="-65" charset="0"/>
          <a:ea typeface="MS PGothic" pitchFamily="34" charset="-128"/>
          <a:cs typeface="ＭＳ Ｐゴシック" pitchFamily="-65" charset="-128"/>
        </a:defRPr>
      </a:lvl2pPr>
      <a:lvl3pPr algn="ctr" defTabSz="3468112" rtl="0" eaLnBrk="0" fontAlgn="base" hangingPunct="0">
        <a:spcBef>
          <a:spcPct val="0"/>
        </a:spcBef>
        <a:spcAft>
          <a:spcPct val="0"/>
        </a:spcAft>
        <a:defRPr sz="16681">
          <a:solidFill>
            <a:schemeClr val="tx2"/>
          </a:solidFill>
          <a:latin typeface="Times New Roman" pitchFamily="-65" charset="0"/>
          <a:ea typeface="MS PGothic" pitchFamily="34" charset="-128"/>
          <a:cs typeface="ＭＳ Ｐゴシック" pitchFamily="-65" charset="-128"/>
        </a:defRPr>
      </a:lvl3pPr>
      <a:lvl4pPr algn="ctr" defTabSz="3468112" rtl="0" eaLnBrk="0" fontAlgn="base" hangingPunct="0">
        <a:spcBef>
          <a:spcPct val="0"/>
        </a:spcBef>
        <a:spcAft>
          <a:spcPct val="0"/>
        </a:spcAft>
        <a:defRPr sz="16681">
          <a:solidFill>
            <a:schemeClr val="tx2"/>
          </a:solidFill>
          <a:latin typeface="Times New Roman" pitchFamily="-65" charset="0"/>
          <a:ea typeface="MS PGothic" pitchFamily="34" charset="-128"/>
          <a:cs typeface="ＭＳ Ｐゴシック" pitchFamily="-65" charset="-128"/>
        </a:defRPr>
      </a:lvl4pPr>
      <a:lvl5pPr algn="ctr" defTabSz="3468112" rtl="0" eaLnBrk="0" fontAlgn="base" hangingPunct="0">
        <a:spcBef>
          <a:spcPct val="0"/>
        </a:spcBef>
        <a:spcAft>
          <a:spcPct val="0"/>
        </a:spcAft>
        <a:defRPr sz="16681">
          <a:solidFill>
            <a:schemeClr val="tx2"/>
          </a:solidFill>
          <a:latin typeface="Times New Roman" pitchFamily="-65" charset="0"/>
          <a:ea typeface="MS PGothic" pitchFamily="34" charset="-128"/>
          <a:cs typeface="ＭＳ Ｐゴシック" pitchFamily="-65" charset="-128"/>
        </a:defRPr>
      </a:lvl5pPr>
      <a:lvl6pPr marL="389099" algn="ctr" defTabSz="3468112" rtl="0" fontAlgn="base">
        <a:spcBef>
          <a:spcPct val="0"/>
        </a:spcBef>
        <a:spcAft>
          <a:spcPct val="0"/>
        </a:spcAft>
        <a:defRPr sz="16681">
          <a:solidFill>
            <a:schemeClr val="tx2"/>
          </a:solidFill>
          <a:latin typeface="Times New Roman" pitchFamily="-65" charset="0"/>
        </a:defRPr>
      </a:lvl6pPr>
      <a:lvl7pPr marL="778198" algn="ctr" defTabSz="3468112" rtl="0" fontAlgn="base">
        <a:spcBef>
          <a:spcPct val="0"/>
        </a:spcBef>
        <a:spcAft>
          <a:spcPct val="0"/>
        </a:spcAft>
        <a:defRPr sz="16681">
          <a:solidFill>
            <a:schemeClr val="tx2"/>
          </a:solidFill>
          <a:latin typeface="Times New Roman" pitchFamily="-65" charset="0"/>
        </a:defRPr>
      </a:lvl7pPr>
      <a:lvl8pPr marL="1167295" algn="ctr" defTabSz="3468112" rtl="0" fontAlgn="base">
        <a:spcBef>
          <a:spcPct val="0"/>
        </a:spcBef>
        <a:spcAft>
          <a:spcPct val="0"/>
        </a:spcAft>
        <a:defRPr sz="16681">
          <a:solidFill>
            <a:schemeClr val="tx2"/>
          </a:solidFill>
          <a:latin typeface="Times New Roman" pitchFamily="-65" charset="0"/>
        </a:defRPr>
      </a:lvl8pPr>
      <a:lvl9pPr marL="1556394" algn="ctr" defTabSz="3468112" rtl="0" fontAlgn="base">
        <a:spcBef>
          <a:spcPct val="0"/>
        </a:spcBef>
        <a:spcAft>
          <a:spcPct val="0"/>
        </a:spcAft>
        <a:defRPr sz="16681">
          <a:solidFill>
            <a:schemeClr val="tx2"/>
          </a:solidFill>
          <a:latin typeface="Times New Roman" pitchFamily="-65" charset="0"/>
        </a:defRPr>
      </a:lvl9pPr>
    </p:titleStyle>
    <p:bodyStyle>
      <a:lvl1pPr marL="1301048" indent="-1301048" algn="l" defTabSz="3468112" rtl="0" eaLnBrk="0" fontAlgn="base" hangingPunct="0">
        <a:spcBef>
          <a:spcPct val="20000"/>
        </a:spcBef>
        <a:spcAft>
          <a:spcPct val="0"/>
        </a:spcAft>
        <a:buChar char="•"/>
        <a:defRPr sz="12169">
          <a:solidFill>
            <a:schemeClr val="tx1"/>
          </a:solidFill>
          <a:latin typeface="+mn-lt"/>
          <a:ea typeface="MS PGothic" pitchFamily="34" charset="-128"/>
          <a:cs typeface="ＭＳ Ｐゴシック" pitchFamily="-65" charset="-128"/>
        </a:defRPr>
      </a:lvl1pPr>
      <a:lvl2pPr marL="2818263" indent="-1083531" algn="l" defTabSz="3468112" rtl="0" eaLnBrk="0" fontAlgn="base" hangingPunct="0">
        <a:spcBef>
          <a:spcPct val="20000"/>
        </a:spcBef>
        <a:spcAft>
          <a:spcPct val="0"/>
        </a:spcAft>
        <a:buChar char="–"/>
        <a:defRPr sz="10638">
          <a:solidFill>
            <a:schemeClr val="tx1"/>
          </a:solidFill>
          <a:latin typeface="+mn-lt"/>
          <a:ea typeface="MS PGothic" pitchFamily="34" charset="-128"/>
        </a:defRPr>
      </a:lvl2pPr>
      <a:lvl3pPr marL="4335477" indent="-867366" algn="l" defTabSz="3468112" rtl="0" eaLnBrk="0" fontAlgn="base" hangingPunct="0">
        <a:spcBef>
          <a:spcPct val="20000"/>
        </a:spcBef>
        <a:spcAft>
          <a:spcPct val="0"/>
        </a:spcAft>
        <a:buChar char="•"/>
        <a:defRPr sz="9106">
          <a:solidFill>
            <a:schemeClr val="tx1"/>
          </a:solidFill>
          <a:latin typeface="+mn-lt"/>
          <a:ea typeface="MS PGothic" pitchFamily="34" charset="-128"/>
        </a:defRPr>
      </a:lvl3pPr>
      <a:lvl4pPr marL="6070208" indent="-867366" algn="l" defTabSz="3468112" rtl="0" eaLnBrk="0" fontAlgn="base" hangingPunct="0">
        <a:spcBef>
          <a:spcPct val="20000"/>
        </a:spcBef>
        <a:spcAft>
          <a:spcPct val="0"/>
        </a:spcAft>
        <a:buChar char="–"/>
        <a:defRPr sz="7574">
          <a:solidFill>
            <a:schemeClr val="tx1"/>
          </a:solidFill>
          <a:latin typeface="+mn-lt"/>
          <a:ea typeface="MS PGothic" pitchFamily="34" charset="-128"/>
        </a:defRPr>
      </a:lvl4pPr>
      <a:lvl5pPr marL="7803588" indent="-866015" algn="l" defTabSz="3468112" rtl="0" eaLnBrk="0" fontAlgn="base" hangingPunct="0">
        <a:spcBef>
          <a:spcPct val="20000"/>
        </a:spcBef>
        <a:spcAft>
          <a:spcPct val="0"/>
        </a:spcAft>
        <a:buChar char="»"/>
        <a:defRPr sz="7574">
          <a:solidFill>
            <a:schemeClr val="tx1"/>
          </a:solidFill>
          <a:latin typeface="+mn-lt"/>
          <a:ea typeface="MS PGothic" pitchFamily="34" charset="-128"/>
        </a:defRPr>
      </a:lvl5pPr>
      <a:lvl6pPr marL="8192687" indent="-866015" algn="l" defTabSz="3468112" rtl="0" fontAlgn="base">
        <a:spcBef>
          <a:spcPct val="20000"/>
        </a:spcBef>
        <a:spcAft>
          <a:spcPct val="0"/>
        </a:spcAft>
        <a:buChar char="»"/>
        <a:defRPr sz="7574">
          <a:solidFill>
            <a:schemeClr val="tx1"/>
          </a:solidFill>
          <a:latin typeface="+mn-lt"/>
          <a:ea typeface="ＭＳ Ｐゴシック" pitchFamily="-65" charset="-128"/>
        </a:defRPr>
      </a:lvl6pPr>
      <a:lvl7pPr marL="8581786" indent="-866015" algn="l" defTabSz="3468112" rtl="0" fontAlgn="base">
        <a:spcBef>
          <a:spcPct val="20000"/>
        </a:spcBef>
        <a:spcAft>
          <a:spcPct val="0"/>
        </a:spcAft>
        <a:buChar char="»"/>
        <a:defRPr sz="7574">
          <a:solidFill>
            <a:schemeClr val="tx1"/>
          </a:solidFill>
          <a:latin typeface="+mn-lt"/>
          <a:ea typeface="ＭＳ Ｐゴシック" pitchFamily="-65" charset="-128"/>
        </a:defRPr>
      </a:lvl7pPr>
      <a:lvl8pPr marL="8970883" indent="-866015" algn="l" defTabSz="3468112" rtl="0" fontAlgn="base">
        <a:spcBef>
          <a:spcPct val="20000"/>
        </a:spcBef>
        <a:spcAft>
          <a:spcPct val="0"/>
        </a:spcAft>
        <a:buChar char="»"/>
        <a:defRPr sz="7574">
          <a:solidFill>
            <a:schemeClr val="tx1"/>
          </a:solidFill>
          <a:latin typeface="+mn-lt"/>
          <a:ea typeface="ＭＳ Ｐゴシック" pitchFamily="-65" charset="-128"/>
        </a:defRPr>
      </a:lvl8pPr>
      <a:lvl9pPr marL="9359982" indent="-866015" algn="l" defTabSz="3468112" rtl="0" fontAlgn="base">
        <a:spcBef>
          <a:spcPct val="20000"/>
        </a:spcBef>
        <a:spcAft>
          <a:spcPct val="0"/>
        </a:spcAft>
        <a:buChar char="»"/>
        <a:defRPr sz="7574">
          <a:solidFill>
            <a:schemeClr val="tx1"/>
          </a:solidFill>
          <a:latin typeface="+mn-lt"/>
          <a:ea typeface="ＭＳ Ｐゴシック" pitchFamily="-65" charset="-128"/>
        </a:defRPr>
      </a:lvl9pPr>
    </p:bodyStyle>
    <p:otherStyle>
      <a:defPPr>
        <a:defRPr lang="en-US"/>
      </a:defPPr>
      <a:lvl1pPr marL="0" algn="l" defTabSz="389099" rtl="0" eaLnBrk="1" latinLnBrk="0" hangingPunct="1">
        <a:defRPr sz="1532" kern="1200">
          <a:solidFill>
            <a:schemeClr val="tx1"/>
          </a:solidFill>
          <a:latin typeface="+mn-lt"/>
          <a:ea typeface="+mn-ea"/>
          <a:cs typeface="+mn-cs"/>
        </a:defRPr>
      </a:lvl1pPr>
      <a:lvl2pPr marL="389099" algn="l" defTabSz="389099" rtl="0" eaLnBrk="1" latinLnBrk="0" hangingPunct="1">
        <a:defRPr sz="1532" kern="1200">
          <a:solidFill>
            <a:schemeClr val="tx1"/>
          </a:solidFill>
          <a:latin typeface="+mn-lt"/>
          <a:ea typeface="+mn-ea"/>
          <a:cs typeface="+mn-cs"/>
        </a:defRPr>
      </a:lvl2pPr>
      <a:lvl3pPr marL="778198" algn="l" defTabSz="389099" rtl="0" eaLnBrk="1" latinLnBrk="0" hangingPunct="1">
        <a:defRPr sz="1532" kern="1200">
          <a:solidFill>
            <a:schemeClr val="tx1"/>
          </a:solidFill>
          <a:latin typeface="+mn-lt"/>
          <a:ea typeface="+mn-ea"/>
          <a:cs typeface="+mn-cs"/>
        </a:defRPr>
      </a:lvl3pPr>
      <a:lvl4pPr marL="1167295" algn="l" defTabSz="389099" rtl="0" eaLnBrk="1" latinLnBrk="0" hangingPunct="1">
        <a:defRPr sz="1532" kern="1200">
          <a:solidFill>
            <a:schemeClr val="tx1"/>
          </a:solidFill>
          <a:latin typeface="+mn-lt"/>
          <a:ea typeface="+mn-ea"/>
          <a:cs typeface="+mn-cs"/>
        </a:defRPr>
      </a:lvl4pPr>
      <a:lvl5pPr marL="1556394" algn="l" defTabSz="389099" rtl="0" eaLnBrk="1" latinLnBrk="0" hangingPunct="1">
        <a:defRPr sz="1532" kern="1200">
          <a:solidFill>
            <a:schemeClr val="tx1"/>
          </a:solidFill>
          <a:latin typeface="+mn-lt"/>
          <a:ea typeface="+mn-ea"/>
          <a:cs typeface="+mn-cs"/>
        </a:defRPr>
      </a:lvl5pPr>
      <a:lvl6pPr marL="1945493" algn="l" defTabSz="389099" rtl="0" eaLnBrk="1" latinLnBrk="0" hangingPunct="1">
        <a:defRPr sz="1532" kern="1200">
          <a:solidFill>
            <a:schemeClr val="tx1"/>
          </a:solidFill>
          <a:latin typeface="+mn-lt"/>
          <a:ea typeface="+mn-ea"/>
          <a:cs typeface="+mn-cs"/>
        </a:defRPr>
      </a:lvl6pPr>
      <a:lvl7pPr marL="2334592" algn="l" defTabSz="389099" rtl="0" eaLnBrk="1" latinLnBrk="0" hangingPunct="1">
        <a:defRPr sz="1532" kern="1200">
          <a:solidFill>
            <a:schemeClr val="tx1"/>
          </a:solidFill>
          <a:latin typeface="+mn-lt"/>
          <a:ea typeface="+mn-ea"/>
          <a:cs typeface="+mn-cs"/>
        </a:defRPr>
      </a:lvl7pPr>
      <a:lvl8pPr marL="2723690" algn="l" defTabSz="389099" rtl="0" eaLnBrk="1" latinLnBrk="0" hangingPunct="1">
        <a:defRPr sz="1532" kern="1200">
          <a:solidFill>
            <a:schemeClr val="tx1"/>
          </a:solidFill>
          <a:latin typeface="+mn-lt"/>
          <a:ea typeface="+mn-ea"/>
          <a:cs typeface="+mn-cs"/>
        </a:defRPr>
      </a:lvl8pPr>
      <a:lvl9pPr marL="3112788" algn="l" defTabSz="389099" rtl="0" eaLnBrk="1" latinLnBrk="0" hangingPunct="1">
        <a:defRPr sz="153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Relationship Id="rId6" Type="http://schemas.openxmlformats.org/officeDocument/2006/relationships/hyperlink" Target="https://www.youtube.com/watch?v=AwMFhyH7_5g&amp;feature=youtu.be" TargetMode="External"/><Relationship Id="rId5" Type="http://schemas.openxmlformats.org/officeDocument/2006/relationships/hyperlink" Target="https://www.pinterest.com/dbbellinger/research-posters/" TargetMode="External"/><Relationship Id="rId4" Type="http://schemas.openxmlformats.org/officeDocument/2006/relationships/hyperlink" Target="https://colinpurrington.com/tips/poster-design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Rectangle 60"/>
          <p:cNvSpPr>
            <a:spLocks noChangeArrowheads="1"/>
          </p:cNvSpPr>
          <p:nvPr/>
        </p:nvSpPr>
        <p:spPr bwMode="auto">
          <a:xfrm>
            <a:off x="0" y="0"/>
            <a:ext cx="43891200" cy="32918400"/>
          </a:xfrm>
          <a:prstGeom prst="rect">
            <a:avLst/>
          </a:prstGeom>
          <a:solidFill>
            <a:srgbClr val="191919">
              <a:alpha val="7843"/>
            </a:srgbClr>
          </a:solidFill>
          <a:ln w="9525">
            <a:solidFill>
              <a:srgbClr val="D8D8D8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 sz="2724">
              <a:solidFill>
                <a:srgbClr val="FFFFFF"/>
              </a:solidFill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4339" name="Text Box 7"/>
          <p:cNvSpPr txBox="1">
            <a:spLocks noChangeArrowheads="1"/>
          </p:cNvSpPr>
          <p:nvPr/>
        </p:nvSpPr>
        <p:spPr bwMode="auto">
          <a:xfrm>
            <a:off x="1853930" y="8737875"/>
            <a:ext cx="8946745" cy="7197117"/>
          </a:xfrm>
          <a:prstGeom prst="rect">
            <a:avLst/>
          </a:prstGeom>
          <a:solidFill>
            <a:schemeClr val="bg1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 lIns="778213" tIns="389107" rIns="778213" bIns="778213"/>
          <a:lstStyle/>
          <a:p>
            <a:pPr algn="just">
              <a:spcBef>
                <a:spcPct val="50000"/>
              </a:spcBef>
              <a:tabLst>
                <a:tab pos="425576" algn="l"/>
              </a:tabLst>
            </a:pPr>
            <a:r>
              <a:rPr lang="en-US" sz="4086" b="1" dirty="0">
                <a:latin typeface="Calibri" pitchFamily="34" charset="0"/>
              </a:rPr>
              <a:t>Background</a:t>
            </a:r>
          </a:p>
          <a:p>
            <a:pPr>
              <a:spcBef>
                <a:spcPct val="10000"/>
              </a:spcBef>
              <a:tabLst>
                <a:tab pos="425576" algn="l"/>
              </a:tabLst>
            </a:pPr>
            <a:r>
              <a:rPr lang="en-US" sz="2451" dirty="0">
                <a:latin typeface="Times New Roman" pitchFamily="18" charset="0"/>
              </a:rPr>
              <a:t>Your text goes here</a:t>
            </a:r>
            <a:endParaRPr lang="en-US" altLang="ja-JP" sz="2451" dirty="0">
              <a:latin typeface="Times New Roman" pitchFamily="18" charset="0"/>
            </a:endParaRPr>
          </a:p>
          <a:p>
            <a:pPr>
              <a:spcBef>
                <a:spcPct val="10000"/>
              </a:spcBef>
              <a:tabLst>
                <a:tab pos="425576" algn="l"/>
              </a:tabLst>
            </a:pPr>
            <a:r>
              <a:rPr lang="en-US" sz="2382" dirty="0">
                <a:latin typeface="Times New Roman" pitchFamily="18" charset="0"/>
              </a:rPr>
              <a:t>		</a:t>
            </a:r>
            <a:endParaRPr lang="en-US" sz="2382" i="1" dirty="0">
              <a:solidFill>
                <a:schemeClr val="accent2"/>
              </a:solidFill>
              <a:latin typeface="Times New Roman" pitchFamily="18" charset="0"/>
            </a:endParaRPr>
          </a:p>
          <a:p>
            <a:pPr>
              <a:spcBef>
                <a:spcPct val="10000"/>
              </a:spcBef>
              <a:tabLst>
                <a:tab pos="425576" algn="l"/>
              </a:tabLst>
            </a:pPr>
            <a:endParaRPr lang="en-US" sz="2382" dirty="0">
              <a:latin typeface="Times New Roman" pitchFamily="18" charset="0"/>
            </a:endParaRPr>
          </a:p>
        </p:txBody>
      </p:sp>
      <p:sp>
        <p:nvSpPr>
          <p:cNvPr id="14340" name="Text Box 11"/>
          <p:cNvSpPr txBox="1">
            <a:spLocks noChangeArrowheads="1"/>
          </p:cNvSpPr>
          <p:nvPr/>
        </p:nvSpPr>
        <p:spPr bwMode="auto">
          <a:xfrm>
            <a:off x="1853930" y="16756438"/>
            <a:ext cx="8946745" cy="7533532"/>
          </a:xfrm>
          <a:prstGeom prst="rect">
            <a:avLst/>
          </a:prstGeom>
          <a:solidFill>
            <a:schemeClr val="bg1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 lIns="778213" tIns="389107" rIns="778213" bIns="778213"/>
          <a:lstStyle/>
          <a:p>
            <a:pPr algn="just">
              <a:spcBef>
                <a:spcPct val="50000"/>
              </a:spcBef>
              <a:tabLst>
                <a:tab pos="432331" algn="l"/>
              </a:tabLst>
            </a:pPr>
            <a:r>
              <a:rPr lang="en-US" sz="3745" b="1" dirty="0">
                <a:solidFill>
                  <a:srgbClr val="000000"/>
                </a:solidFill>
                <a:latin typeface="Calibri" pitchFamily="34" charset="0"/>
              </a:rPr>
              <a:t>What you did</a:t>
            </a:r>
            <a:r>
              <a:rPr lang="en-US" sz="2043" dirty="0">
                <a:solidFill>
                  <a:srgbClr val="FF8000"/>
                </a:solidFill>
                <a:latin typeface="Times New Roman" pitchFamily="18" charset="0"/>
              </a:rPr>
              <a:t>	</a:t>
            </a:r>
            <a:endParaRPr lang="en-US" sz="2043" dirty="0">
              <a:latin typeface="Times New Roman" pitchFamily="18" charset="0"/>
            </a:endParaRPr>
          </a:p>
          <a:p>
            <a:pPr>
              <a:spcBef>
                <a:spcPct val="10000"/>
              </a:spcBef>
              <a:tabLst>
                <a:tab pos="432331" algn="l"/>
              </a:tabLst>
            </a:pPr>
            <a:r>
              <a:rPr lang="en-US" sz="2382" dirty="0">
                <a:latin typeface="Times New Roman" pitchFamily="18" charset="0"/>
              </a:rPr>
              <a:t>Your text goes here</a:t>
            </a:r>
          </a:p>
          <a:p>
            <a:pPr>
              <a:spcBef>
                <a:spcPct val="10000"/>
              </a:spcBef>
              <a:tabLst>
                <a:tab pos="432331" algn="l"/>
              </a:tabLst>
            </a:pPr>
            <a:endParaRPr lang="en-US" sz="2382" dirty="0">
              <a:latin typeface="Times New Roman" pitchFamily="18" charset="0"/>
            </a:endParaRPr>
          </a:p>
        </p:txBody>
      </p:sp>
      <p:sp>
        <p:nvSpPr>
          <p:cNvPr id="14341" name="Text Box 16"/>
          <p:cNvSpPr txBox="1">
            <a:spLocks noChangeArrowheads="1"/>
          </p:cNvSpPr>
          <p:nvPr/>
        </p:nvSpPr>
        <p:spPr bwMode="auto">
          <a:xfrm>
            <a:off x="22834600" y="25391084"/>
            <a:ext cx="8946745" cy="3891064"/>
          </a:xfrm>
          <a:prstGeom prst="rect">
            <a:avLst/>
          </a:prstGeom>
          <a:solidFill>
            <a:schemeClr val="bg1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 lIns="778213" tIns="389107" rIns="778213" bIns="778213"/>
          <a:lstStyle/>
          <a:p>
            <a:pPr>
              <a:spcBef>
                <a:spcPct val="50000"/>
              </a:spcBef>
            </a:pPr>
            <a:r>
              <a:rPr lang="en-US" sz="3745" b="1" dirty="0">
                <a:solidFill>
                  <a:srgbClr val="000000"/>
                </a:solidFill>
                <a:latin typeface="Calibri" pitchFamily="34" charset="0"/>
              </a:rPr>
              <a:t>Acknowledgments</a:t>
            </a:r>
          </a:p>
          <a:p>
            <a:pPr>
              <a:spcBef>
                <a:spcPct val="10000"/>
              </a:spcBef>
            </a:pPr>
            <a:r>
              <a:rPr lang="en-US" sz="2451" dirty="0">
                <a:latin typeface="Times New Roman" pitchFamily="18" charset="0"/>
              </a:rPr>
              <a:t>Your text goes here</a:t>
            </a:r>
          </a:p>
        </p:txBody>
      </p:sp>
      <p:sp>
        <p:nvSpPr>
          <p:cNvPr id="14342" name="Text Box 12"/>
          <p:cNvSpPr txBox="1">
            <a:spLocks noChangeArrowheads="1"/>
          </p:cNvSpPr>
          <p:nvPr/>
        </p:nvSpPr>
        <p:spPr bwMode="auto">
          <a:xfrm>
            <a:off x="11919359" y="8720306"/>
            <a:ext cx="19870095" cy="15564255"/>
          </a:xfrm>
          <a:prstGeom prst="rect">
            <a:avLst/>
          </a:prstGeom>
          <a:solidFill>
            <a:schemeClr val="bg1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 lIns="778213" tIns="389107" rIns="778213" bIns="778213"/>
          <a:lstStyle/>
          <a:p>
            <a:pPr algn="just">
              <a:tabLst>
                <a:tab pos="425576" algn="l"/>
              </a:tabLst>
            </a:pPr>
            <a:r>
              <a:rPr lang="en-US" sz="4086" b="1" dirty="0">
                <a:solidFill>
                  <a:srgbClr val="000000"/>
                </a:solidFill>
                <a:latin typeface="Calibri" pitchFamily="34" charset="0"/>
              </a:rPr>
              <a:t>Graphs, pictures, images</a:t>
            </a:r>
            <a:endParaRPr lang="en-US" sz="2382" b="1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14343" name="Text Box 13"/>
          <p:cNvSpPr txBox="1">
            <a:spLocks noChangeArrowheads="1"/>
          </p:cNvSpPr>
          <p:nvPr/>
        </p:nvSpPr>
        <p:spPr bwMode="auto">
          <a:xfrm>
            <a:off x="32951367" y="8714906"/>
            <a:ext cx="8946745" cy="15575064"/>
          </a:xfrm>
          <a:prstGeom prst="rect">
            <a:avLst/>
          </a:prstGeom>
          <a:solidFill>
            <a:schemeClr val="bg1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 lIns="778213" tIns="389107" rIns="778213" bIns="778213"/>
          <a:lstStyle/>
          <a:p>
            <a:pPr>
              <a:spcBef>
                <a:spcPct val="50000"/>
              </a:spcBef>
              <a:tabLst>
                <a:tab pos="540415" algn="l"/>
              </a:tabLst>
            </a:pPr>
            <a:r>
              <a:rPr lang="en-US" sz="3745" b="1" dirty="0">
                <a:solidFill>
                  <a:srgbClr val="000000"/>
                </a:solidFill>
                <a:latin typeface="Calibri" pitchFamily="34" charset="0"/>
              </a:rPr>
              <a:t>Impact, results, future plans or directions</a:t>
            </a:r>
          </a:p>
          <a:p>
            <a:pPr>
              <a:spcBef>
                <a:spcPct val="10000"/>
              </a:spcBef>
              <a:tabLst>
                <a:tab pos="540415" algn="l"/>
              </a:tabLst>
            </a:pPr>
            <a:r>
              <a:rPr lang="en-US" sz="2451" dirty="0">
                <a:latin typeface="Times New Roman" pitchFamily="18" charset="0"/>
              </a:rPr>
              <a:t>Your text goes here</a:t>
            </a:r>
          </a:p>
        </p:txBody>
      </p:sp>
      <p:sp>
        <p:nvSpPr>
          <p:cNvPr id="14344" name="Text Box 14"/>
          <p:cNvSpPr txBox="1">
            <a:spLocks noChangeArrowheads="1"/>
          </p:cNvSpPr>
          <p:nvPr/>
        </p:nvSpPr>
        <p:spPr bwMode="auto">
          <a:xfrm>
            <a:off x="1569396" y="5161545"/>
            <a:ext cx="40596766" cy="208823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233464" tIns="233464" rIns="233464" bIns="233464" anchor="ctr">
            <a:spAutoFit/>
          </a:bodyPr>
          <a:lstStyle/>
          <a:p>
            <a:pPr algn="ctr">
              <a:spcBef>
                <a:spcPct val="50000"/>
              </a:spcBef>
              <a:spcAft>
                <a:spcPts val="510"/>
              </a:spcAft>
            </a:pPr>
            <a:r>
              <a:rPr lang="en-US" sz="5107" b="1" dirty="0">
                <a:latin typeface="Calibri" pitchFamily="34" charset="0"/>
              </a:rPr>
              <a:t>Author, Author, and Author</a:t>
            </a:r>
            <a:br>
              <a:rPr lang="en-US" sz="5107" b="1" dirty="0">
                <a:latin typeface="Calibri" pitchFamily="34" charset="0"/>
              </a:rPr>
            </a:br>
            <a:r>
              <a:rPr lang="en-US" sz="5107" dirty="0">
                <a:latin typeface="Calibri" pitchFamily="34" charset="0"/>
              </a:rPr>
              <a:t>College or University</a:t>
            </a:r>
          </a:p>
        </p:txBody>
      </p:sp>
      <p:sp>
        <p:nvSpPr>
          <p:cNvPr id="2" name="Text Box 15"/>
          <p:cNvSpPr txBox="1">
            <a:spLocks noChangeArrowheads="1"/>
          </p:cNvSpPr>
          <p:nvPr/>
        </p:nvSpPr>
        <p:spPr bwMode="auto">
          <a:xfrm>
            <a:off x="1854414" y="25391178"/>
            <a:ext cx="19792410" cy="3891064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778213" tIns="389107" rIns="778213" bIns="778213" numCol="2" spcCol="914400"/>
          <a:lstStyle/>
          <a:p>
            <a:pPr marL="425576" indent="-425576">
              <a:spcBef>
                <a:spcPct val="50000"/>
              </a:spcBef>
              <a:defRPr/>
            </a:pPr>
            <a:r>
              <a:rPr lang="en-US" sz="3745" b="1" dirty="0">
                <a:solidFill>
                  <a:srgbClr val="000000"/>
                </a:solidFill>
                <a:latin typeface="Calibri"/>
                <a:ea typeface="ＭＳ Ｐゴシック" pitchFamily="-111" charset="-128"/>
                <a:cs typeface="ＭＳ Ｐゴシック" pitchFamily="-111" charset="-128"/>
              </a:rPr>
              <a:t>Literature cited (if relevant)</a:t>
            </a:r>
          </a:p>
          <a:p>
            <a:pPr marL="425576" indent="-425576">
              <a:spcBef>
                <a:spcPts val="1021"/>
              </a:spcBef>
              <a:defRPr/>
            </a:pPr>
            <a:r>
              <a:rPr lang="en-US" sz="2451" dirty="0"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rPr>
              <a:t>Your text goes here</a:t>
            </a:r>
          </a:p>
          <a:p>
            <a:pPr marL="425576" indent="-425576">
              <a:defRPr/>
            </a:pPr>
            <a:endParaRPr lang="en-US" sz="2382" dirty="0">
              <a:latin typeface="Times New Roman" pitchFamily="-111" charset="0"/>
              <a:ea typeface="ＭＳ Ｐゴシック" pitchFamily="-111" charset="-128"/>
              <a:cs typeface="ＭＳ Ｐゴシック" pitchFamily="-111" charset="-128"/>
            </a:endParaRPr>
          </a:p>
          <a:p>
            <a:pPr marL="425576" indent="-425576">
              <a:spcBef>
                <a:spcPct val="10000"/>
              </a:spcBef>
              <a:defRPr/>
            </a:pPr>
            <a:endParaRPr lang="en-US" sz="2382" dirty="0">
              <a:latin typeface="Times New Roman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14346" name="Text Box 70"/>
          <p:cNvSpPr txBox="1">
            <a:spLocks noChangeArrowheads="1"/>
          </p:cNvSpPr>
          <p:nvPr/>
        </p:nvSpPr>
        <p:spPr bwMode="auto">
          <a:xfrm>
            <a:off x="32951367" y="25391084"/>
            <a:ext cx="8946745" cy="3891064"/>
          </a:xfrm>
          <a:prstGeom prst="rect">
            <a:avLst/>
          </a:prstGeom>
          <a:solidFill>
            <a:schemeClr val="bg1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 lIns="778213" tIns="389107" rIns="778213" bIns="778213"/>
          <a:lstStyle/>
          <a:p>
            <a:pPr algn="just"/>
            <a:r>
              <a:rPr lang="en-US" sz="3745" b="1" dirty="0">
                <a:solidFill>
                  <a:srgbClr val="000000"/>
                </a:solidFill>
                <a:latin typeface="Calibri" pitchFamily="34" charset="0"/>
              </a:rPr>
              <a:t>Further information</a:t>
            </a:r>
          </a:p>
          <a:p>
            <a:pPr>
              <a:spcBef>
                <a:spcPct val="10000"/>
              </a:spcBef>
            </a:pPr>
            <a:r>
              <a:rPr lang="en-US" sz="2451" dirty="0">
                <a:latin typeface="Times New Roman" pitchFamily="18" charset="0"/>
              </a:rPr>
              <a:t>Your text goes here</a:t>
            </a:r>
          </a:p>
          <a:p>
            <a:pPr>
              <a:spcBef>
                <a:spcPct val="10000"/>
              </a:spcBef>
            </a:pPr>
            <a:endParaRPr lang="en-US" sz="2382" dirty="0">
              <a:latin typeface="Times New Roman" pitchFamily="18" charset="0"/>
            </a:endParaRPr>
          </a:p>
        </p:txBody>
      </p:sp>
      <p:sp>
        <p:nvSpPr>
          <p:cNvPr id="3" name="Rectangle 180"/>
          <p:cNvSpPr>
            <a:spLocks noChangeArrowheads="1"/>
          </p:cNvSpPr>
          <p:nvPr/>
        </p:nvSpPr>
        <p:spPr bwMode="auto">
          <a:xfrm>
            <a:off x="6291878" y="1664632"/>
            <a:ext cx="30709891" cy="3058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en-US" sz="9361" b="1" dirty="0">
                <a:ln>
                  <a:solidFill>
                    <a:schemeClr val="bg1"/>
                  </a:solidFill>
                </a:ln>
                <a:latin typeface="Calibri"/>
                <a:ea typeface="ＭＳ Ｐゴシック" charset="0"/>
                <a:cs typeface="ＭＳ Ｐゴシック" charset="0"/>
              </a:rPr>
              <a:t>Title title title title title title title title title title title title title title title title </a:t>
            </a:r>
            <a:r>
              <a:rPr lang="en-US" sz="9361" b="1" dirty="0" err="1">
                <a:ln>
                  <a:solidFill>
                    <a:schemeClr val="bg1"/>
                  </a:solidFill>
                </a:ln>
                <a:latin typeface="Calibri"/>
                <a:ea typeface="ＭＳ Ｐゴシック" charset="0"/>
                <a:cs typeface="ＭＳ Ｐゴシック" charset="0"/>
              </a:rPr>
              <a:t>title</a:t>
            </a:r>
            <a:r>
              <a:rPr lang="en-US" sz="9361" b="1" dirty="0">
                <a:ln>
                  <a:solidFill>
                    <a:schemeClr val="bg1"/>
                  </a:solidFill>
                </a:ln>
                <a:latin typeface="Calibri"/>
                <a:ea typeface="ＭＳ Ｐゴシック" charset="0"/>
                <a:cs typeface="ＭＳ Ｐゴシック" charset="0"/>
              </a:rPr>
              <a:t> </a:t>
            </a:r>
            <a:r>
              <a:rPr lang="en-US" sz="9361" b="1" dirty="0" err="1">
                <a:ln>
                  <a:solidFill>
                    <a:schemeClr val="bg1"/>
                  </a:solidFill>
                </a:ln>
                <a:latin typeface="Calibri"/>
                <a:ea typeface="ＭＳ Ｐゴシック" charset="0"/>
                <a:cs typeface="ＭＳ Ｐゴシック" charset="0"/>
              </a:rPr>
              <a:t>title</a:t>
            </a:r>
            <a:endParaRPr lang="en-US" sz="9361" b="1" dirty="0">
              <a:ln>
                <a:solidFill>
                  <a:schemeClr val="bg1"/>
                </a:solidFill>
              </a:ln>
              <a:latin typeface="Calibri"/>
              <a:ea typeface="ＭＳ Ｐゴシック" charset="0"/>
              <a:cs typeface="ＭＳ Ｐゴシック" charset="0"/>
            </a:endParaRPr>
          </a:p>
        </p:txBody>
      </p:sp>
      <p:sp>
        <p:nvSpPr>
          <p:cNvPr id="14348" name="TextBox 2"/>
          <p:cNvSpPr txBox="1">
            <a:spLocks noChangeArrowheads="1"/>
          </p:cNvSpPr>
          <p:nvPr/>
        </p:nvSpPr>
        <p:spPr bwMode="auto">
          <a:xfrm>
            <a:off x="8273156" y="2297373"/>
            <a:ext cx="27143773" cy="28918130"/>
          </a:xfrm>
          <a:prstGeom prst="rect">
            <a:avLst/>
          </a:prstGeom>
          <a:solidFill>
            <a:srgbClr val="FFFF66">
              <a:alpha val="87000"/>
            </a:srgbClr>
          </a:solidFill>
          <a:ln w="76200" cmpd="sng">
            <a:solidFill>
              <a:schemeClr val="tx1"/>
            </a:solidFill>
            <a:headEnd/>
            <a:tailEnd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lIns="389107" tIns="389107" rIns="389107" bIns="389107">
            <a:spAutoFit/>
          </a:bodyPr>
          <a:lstStyle/>
          <a:p>
            <a:r>
              <a:rPr lang="en-US" sz="6127" b="1" dirty="0">
                <a:solidFill>
                  <a:srgbClr val="FF6FCF"/>
                </a:solidFill>
                <a:latin typeface="Calibri" pitchFamily="34" charset="0"/>
                <a:ea typeface="MS PGothic" pitchFamily="34" charset="-128"/>
              </a:rPr>
              <a:t>(You can delete this textbox when you are done reading)</a:t>
            </a:r>
            <a:endParaRPr lang="en-US" sz="10213" b="1" dirty="0">
              <a:solidFill>
                <a:srgbClr val="FF6FCF"/>
              </a:solidFill>
              <a:latin typeface="Calibri" pitchFamily="34" charset="0"/>
              <a:ea typeface="MS PGothic" pitchFamily="34" charset="-128"/>
            </a:endParaRPr>
          </a:p>
          <a:p>
            <a:r>
              <a:rPr lang="en-US" sz="10213" b="1" dirty="0">
                <a:solidFill>
                  <a:srgbClr val="FF6FCF"/>
                </a:solidFill>
                <a:latin typeface="Calibri" pitchFamily="34" charset="0"/>
                <a:ea typeface="MS PGothic" pitchFamily="34" charset="-128"/>
              </a:rPr>
              <a:t>USE AT LEAST A 24pt FONT SIZE for the text of your poster.  Even up to 40pt or more is welcome for the body of your poster.</a:t>
            </a:r>
          </a:p>
          <a:p>
            <a:endParaRPr lang="en-US" sz="5617" b="1" dirty="0">
              <a:solidFill>
                <a:srgbClr val="FF6FCF"/>
              </a:solidFill>
              <a:latin typeface="Calibri" pitchFamily="34" charset="0"/>
              <a:ea typeface="MS PGothic" pitchFamily="34" charset="-128"/>
            </a:endParaRPr>
          </a:p>
          <a:p>
            <a:r>
              <a:rPr lang="en-US" sz="5617" dirty="0">
                <a:solidFill>
                  <a:schemeClr val="tx1"/>
                </a:solidFill>
                <a:latin typeface="Calibri" pitchFamily="34" charset="0"/>
                <a:ea typeface="MS PGothic" pitchFamily="34" charset="-128"/>
              </a:rPr>
              <a:t>Tips for posters:</a:t>
            </a:r>
          </a:p>
          <a:p>
            <a:pPr marL="700406" indent="-700406">
              <a:buFont typeface="Arial" panose="020B0604020202020204" pitchFamily="34" charset="0"/>
              <a:buChar char="•"/>
            </a:pPr>
            <a:r>
              <a:rPr lang="en-US" sz="5617" dirty="0">
                <a:solidFill>
                  <a:schemeClr val="tx1"/>
                </a:solidFill>
                <a:latin typeface="Calibri" pitchFamily="34" charset="0"/>
                <a:ea typeface="MS PGothic" pitchFamily="34" charset="-128"/>
              </a:rPr>
              <a:t>Feel free to rearrange these text boxes or delete text boxes.  Get creative with your design and arrangement.</a:t>
            </a:r>
          </a:p>
          <a:p>
            <a:pPr marL="700406" indent="-700406">
              <a:buFont typeface="Arial" panose="020B0604020202020204" pitchFamily="34" charset="0"/>
              <a:buChar char="•"/>
            </a:pPr>
            <a:r>
              <a:rPr lang="en-US" sz="5617" dirty="0">
                <a:solidFill>
                  <a:schemeClr val="tx1"/>
                </a:solidFill>
                <a:latin typeface="Calibri" pitchFamily="34" charset="0"/>
                <a:ea typeface="MS PGothic" pitchFamily="34" charset="-128"/>
              </a:rPr>
              <a:t>Pictures, tables, images, and graphs enhance the visual appeal and are highly recommended.</a:t>
            </a:r>
          </a:p>
          <a:p>
            <a:pPr marL="700406" indent="-700406">
              <a:buFont typeface="Arial" panose="020B0604020202020204" pitchFamily="34" charset="0"/>
              <a:buChar char="•"/>
            </a:pPr>
            <a:r>
              <a:rPr lang="en-US" sz="5617" dirty="0">
                <a:solidFill>
                  <a:schemeClr val="tx1"/>
                </a:solidFill>
                <a:latin typeface="Calibri" pitchFamily="34" charset="0"/>
                <a:ea typeface="MS PGothic" pitchFamily="34" charset="-128"/>
              </a:rPr>
              <a:t>We encourage you to be creative with the design and “look”.  Please do change/modify the color/style of the background and make the poster in your own design.  However, avoid busy patterns and solid black as your background.</a:t>
            </a:r>
          </a:p>
          <a:p>
            <a:pPr marL="700406" indent="-700406">
              <a:buFont typeface="Arial" panose="020B0604020202020204" pitchFamily="34" charset="0"/>
              <a:buChar char="•"/>
            </a:pPr>
            <a:r>
              <a:rPr lang="en-US" sz="5617" dirty="0">
                <a:solidFill>
                  <a:schemeClr val="tx1"/>
                </a:solidFill>
                <a:latin typeface="Calibri" pitchFamily="34" charset="0"/>
                <a:ea typeface="MS PGothic" pitchFamily="34" charset="-128"/>
              </a:rPr>
              <a:t>For information about posters, you can do a web search specific to your discipline.  Example: “Poster design for Biology”, “Poster design for English Research Projects” “Science poster design ideas”, etc.</a:t>
            </a:r>
          </a:p>
          <a:p>
            <a:endParaRPr lang="en-US" sz="5617" dirty="0">
              <a:solidFill>
                <a:schemeClr val="tx1"/>
              </a:solidFill>
              <a:latin typeface="Calibri" pitchFamily="34" charset="0"/>
              <a:ea typeface="MS PGothic" pitchFamily="34" charset="-128"/>
            </a:endParaRPr>
          </a:p>
          <a:p>
            <a:r>
              <a:rPr lang="en-US" sz="5617" dirty="0">
                <a:solidFill>
                  <a:schemeClr val="tx1"/>
                </a:solidFill>
                <a:latin typeface="Calibri" pitchFamily="34" charset="0"/>
                <a:ea typeface="MS PGothic" pitchFamily="34" charset="-128"/>
              </a:rPr>
              <a:t>You can also visit the following websites for design ideas:</a:t>
            </a:r>
          </a:p>
          <a:p>
            <a:r>
              <a:rPr lang="en-US" sz="5617" dirty="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hlinkClick r:id="rId4"/>
              </a:rPr>
              <a:t>https://colinpurrington.com/tips/poster-design</a:t>
            </a:r>
            <a:endParaRPr lang="en-US" sz="5617" dirty="0">
              <a:solidFill>
                <a:schemeClr val="tx1"/>
              </a:solidFill>
              <a:latin typeface="Calibri" pitchFamily="34" charset="0"/>
              <a:ea typeface="MS PGothic" pitchFamily="34" charset="-128"/>
            </a:endParaRPr>
          </a:p>
          <a:p>
            <a:r>
              <a:rPr lang="en-US" sz="5617" dirty="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hlinkClick r:id="rId5"/>
              </a:rPr>
              <a:t>https://www.pinterest.com/dbbellinger/research-posters/</a:t>
            </a:r>
            <a:endParaRPr lang="en-US" sz="5617" dirty="0">
              <a:solidFill>
                <a:schemeClr val="tx1"/>
              </a:solidFill>
              <a:latin typeface="Calibri" pitchFamily="34" charset="0"/>
              <a:ea typeface="MS PGothic" pitchFamily="34" charset="-128"/>
            </a:endParaRPr>
          </a:p>
          <a:p>
            <a:endParaRPr lang="en-US" sz="5617" dirty="0">
              <a:solidFill>
                <a:schemeClr val="tx1"/>
              </a:solidFill>
              <a:latin typeface="Calibri" pitchFamily="34" charset="0"/>
              <a:ea typeface="MS PGothic" pitchFamily="34" charset="-128"/>
            </a:endParaRPr>
          </a:p>
          <a:p>
            <a:r>
              <a:rPr lang="en-US" sz="5617" dirty="0">
                <a:solidFill>
                  <a:schemeClr val="tx1"/>
                </a:solidFill>
                <a:latin typeface="Calibri" pitchFamily="34" charset="0"/>
                <a:ea typeface="MS PGothic" pitchFamily="34" charset="-128"/>
              </a:rPr>
              <a:t>4 min. video on how to design a poster:</a:t>
            </a:r>
          </a:p>
          <a:p>
            <a:r>
              <a:rPr lang="en-US" sz="5617" dirty="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hlinkClick r:id="rId6"/>
              </a:rPr>
              <a:t>https://www.youtube.com/watch?v=AwMFhyH7_5g&amp;feature=youtu.be</a:t>
            </a:r>
            <a:endParaRPr lang="en-US" sz="5617" dirty="0">
              <a:solidFill>
                <a:schemeClr val="tx1"/>
              </a:solidFill>
              <a:latin typeface="Calibri" pitchFamily="34" charset="0"/>
              <a:ea typeface="MS PGothic" pitchFamily="34" charset="-128"/>
            </a:endParaRPr>
          </a:p>
          <a:p>
            <a:endParaRPr lang="en-US" sz="5617" dirty="0">
              <a:solidFill>
                <a:schemeClr val="tx1"/>
              </a:solidFill>
              <a:latin typeface="Calibri" pitchFamily="34" charset="0"/>
              <a:ea typeface="MS PGothic" pitchFamily="34" charset="-128"/>
            </a:endParaRPr>
          </a:p>
          <a:p>
            <a:r>
              <a:rPr lang="en-US" sz="5617" dirty="0">
                <a:solidFill>
                  <a:schemeClr val="tx1"/>
                </a:solidFill>
                <a:latin typeface="Calibri" pitchFamily="34" charset="0"/>
                <a:ea typeface="MS PGothic" pitchFamily="34" charset="-128"/>
              </a:rPr>
              <a:t>5 min. video on what happens during a poster presentation</a:t>
            </a:r>
          </a:p>
          <a:p>
            <a:r>
              <a:rPr lang="en-US" sz="5617" dirty="0">
                <a:solidFill>
                  <a:schemeClr val="tx1"/>
                </a:solidFill>
                <a:latin typeface="Calibri" pitchFamily="34" charset="0"/>
                <a:ea typeface="MS PGothic" pitchFamily="34" charset="-128"/>
              </a:rPr>
              <a:t>https://www.youtube.com/watch?v=0ozwCEeaVWE&amp;feature=youtu.be</a:t>
            </a:r>
          </a:p>
          <a:p>
            <a:endParaRPr lang="en-US" sz="5617" dirty="0">
              <a:solidFill>
                <a:schemeClr val="tx1"/>
              </a:solidFill>
              <a:latin typeface="Calibri" pitchFamily="34" charset="0"/>
              <a:ea typeface="MS PGothic" pitchFamily="34" charset="-128"/>
            </a:endParaRPr>
          </a:p>
          <a:p>
            <a:r>
              <a:rPr lang="en-US" sz="5617" dirty="0">
                <a:solidFill>
                  <a:schemeClr val="tx1"/>
                </a:solidFill>
                <a:latin typeface="Calibri" pitchFamily="34" charset="0"/>
                <a:ea typeface="MS PGothic" pitchFamily="34" charset="-128"/>
              </a:rPr>
              <a:t>Happy </a:t>
            </a:r>
            <a:r>
              <a:rPr lang="en-US" sz="5617" dirty="0" err="1">
                <a:solidFill>
                  <a:schemeClr val="tx1"/>
                </a:solidFill>
                <a:latin typeface="Calibri" pitchFamily="34" charset="0"/>
                <a:ea typeface="MS PGothic" pitchFamily="34" charset="-128"/>
              </a:rPr>
              <a:t>posterizing</a:t>
            </a:r>
            <a:r>
              <a:rPr lang="en-US" sz="5617" dirty="0">
                <a:solidFill>
                  <a:schemeClr val="tx1"/>
                </a:solidFill>
                <a:latin typeface="Calibri" pitchFamily="34" charset="0"/>
                <a:ea typeface="MS PGothic" pitchFamily="34" charset="-128"/>
              </a:rPr>
              <a:t>!</a:t>
            </a:r>
          </a:p>
          <a:p>
            <a:endParaRPr lang="en-US" sz="5617" dirty="0">
              <a:solidFill>
                <a:schemeClr val="tx1"/>
              </a:solidFill>
              <a:latin typeface="Calibri" pitchFamily="34" charset="0"/>
              <a:ea typeface="MS PGothic" pitchFamily="34" charset="-128"/>
            </a:endParaRPr>
          </a:p>
          <a:p>
            <a:r>
              <a:rPr lang="en-US" sz="5617" dirty="0">
                <a:solidFill>
                  <a:schemeClr val="tx1"/>
                </a:solidFill>
                <a:latin typeface="Calibri" pitchFamily="34" charset="0"/>
                <a:ea typeface="MS PGothic" pitchFamily="34" charset="-128"/>
              </a:rPr>
              <a:t>Ben Stefonik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D9E2E4E-03BC-403D-9633-B7D5F182D6F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35460" y="4254231"/>
            <a:ext cx="6392275" cy="1758913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Default Design 3">
    <a:dk1>
      <a:srgbClr val="000000"/>
    </a:dk1>
    <a:lt1>
      <a:srgbClr val="FFFFFF"/>
    </a:lt1>
    <a:dk2>
      <a:srgbClr val="000000"/>
    </a:dk2>
    <a:lt2>
      <a:srgbClr val="333333"/>
    </a:lt2>
    <a:accent1>
      <a:srgbClr val="DDDDDD"/>
    </a:accent1>
    <a:accent2>
      <a:srgbClr val="808080"/>
    </a:accent2>
    <a:accent3>
      <a:srgbClr val="FFFFFF"/>
    </a:accent3>
    <a:accent4>
      <a:srgbClr val="000000"/>
    </a:accent4>
    <a:accent5>
      <a:srgbClr val="EBEBEB"/>
    </a:accent5>
    <a:accent6>
      <a:srgbClr val="737373"/>
    </a:accent6>
    <a:hlink>
      <a:srgbClr val="4D4D4D"/>
    </a:hlink>
    <a:folHlink>
      <a:srgbClr val="EAEAEA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5714</TotalTime>
  <Words>352</Words>
  <Application>Microsoft Office PowerPoint</Application>
  <PresentationFormat>Custom</PresentationFormat>
  <Paragraphs>40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MS PGothic</vt:lpstr>
      <vt:lpstr>MS PGothic</vt:lpstr>
      <vt:lpstr>Arial</vt:lpstr>
      <vt:lpstr>Calibri</vt:lpstr>
      <vt:lpstr>Helvetica</vt:lpstr>
      <vt:lpstr>Times New Roman</vt:lpstr>
      <vt:lpstr>Default Design</vt:lpstr>
      <vt:lpstr>PowerPoint Presentation</vt:lpstr>
    </vt:vector>
  </TitlesOfParts>
  <LinksUpToDate>false</LinksUpToDate>
  <SharedDoc>false</SharedDoc>
  <HyperlinkBase>http://colinpurrington.com/tips/academic/posterdesign</HyperlinkBase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Poster template</dc:title>
  <dc:subject>conference poster</dc:subject>
  <dc:creator>Colin Purrington</dc:creator>
  <cp:keywords>poster, conference, session, meeting, symposium, research, presentation</cp:keywords>
  <dc:description>This template is free for you to use to create your poster.  Do not host this file on your own server, even in adapted form. If you need to post a template, please steal somebody else's or just make your own (it's easy).  Thanks!</dc:description>
  <cp:lastModifiedBy>Ben Stefonik</cp:lastModifiedBy>
  <cp:revision>560</cp:revision>
  <cp:lastPrinted>2011-10-30T12:54:45Z</cp:lastPrinted>
  <dcterms:created xsi:type="dcterms:W3CDTF">2012-06-12T14:08:55Z</dcterms:created>
  <dcterms:modified xsi:type="dcterms:W3CDTF">2018-03-21T23:56:21Z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wner">
    <vt:lpwstr>Colin Purrington</vt:lpwstr>
  </property>
</Properties>
</file>