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"/>
  </p:notesMasterIdLst>
  <p:sldIdLst>
    <p:sldId id="262" r:id="rId2"/>
    <p:sldId id="257" r:id="rId3"/>
    <p:sldId id="261" r:id="rId4"/>
    <p:sldId id="264" r:id="rId5"/>
    <p:sldId id="263" r:id="rId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880"/>
    <p:restoredTop sz="74574"/>
  </p:normalViewPr>
  <p:slideViewPr>
    <p:cSldViewPr snapToGrid="0" snapToObjects="1">
      <p:cViewPr varScale="1">
        <p:scale>
          <a:sx n="130" d="100"/>
          <a:sy n="130" d="100"/>
        </p:scale>
        <p:origin x="200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8" Type="http://schemas.openxmlformats.org/officeDocument/2006/relationships/presProps" Target="presProps.xml"/><Relationship Id="rId9" Type="http://schemas.openxmlformats.org/officeDocument/2006/relationships/viewProps" Target="viewProps.xml"/><Relationship Id="rId10" Type="http://schemas.openxmlformats.org/officeDocument/2006/relationships/theme" Target="theme/theme1.xml"/><Relationship Id="rId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7B1D50-0E12-1741-89EC-CE1B6F1DE967}" type="datetimeFigureOut">
              <a:rPr lang="en-US" smtClean="0"/>
              <a:t>8/10/17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C97FEF-8D01-D743-B1D3-E0979AAF87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6578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97FEF-8D01-D743-B1D3-E0979AAF876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662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86" y="5552420"/>
            <a:ext cx="2508209" cy="689757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98297" y="1341040"/>
            <a:ext cx="7928999" cy="18028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/>
          <a:lstStyle>
            <a:lvl1pPr>
              <a:defRPr sz="6000" b="1" i="0">
                <a:latin typeface="+mj-lt"/>
                <a:ea typeface="Brandon Text" charset="0"/>
                <a:cs typeface="Brandon Text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4248364" y="5389466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1800" dirty="0" smtClean="0">
                <a:latin typeface="Helvetica Neue" charset="0"/>
                <a:ea typeface="Helvetica Neue" charset="0"/>
                <a:cs typeface="Helvetica Neue" charset="0"/>
              </a:rPr>
              <a:t>12345 El Monte Road</a:t>
            </a:r>
          </a:p>
          <a:p>
            <a:pPr algn="r"/>
            <a:r>
              <a:rPr lang="en-US" sz="1800" dirty="0" smtClean="0">
                <a:latin typeface="Helvetica Neue" charset="0"/>
                <a:ea typeface="Helvetica Neue" charset="0"/>
                <a:cs typeface="Helvetica Neue" charset="0"/>
              </a:rPr>
              <a:t>Los Altos Hills, CA 94022</a:t>
            </a:r>
          </a:p>
          <a:p>
            <a:pPr algn="r"/>
            <a:r>
              <a:rPr lang="en-US" sz="2400" b="1" dirty="0" smtClean="0">
                <a:solidFill>
                  <a:schemeClr val="accent2"/>
                </a:solidFill>
                <a:latin typeface="Helvetica Neue" charset="0"/>
                <a:ea typeface="Helvetica Neue" charset="0"/>
                <a:cs typeface="Helvetica Neue" charset="0"/>
              </a:rPr>
              <a:t>foothill.edu</a:t>
            </a:r>
            <a:endParaRPr lang="en-US" sz="2400" b="1" dirty="0">
              <a:solidFill>
                <a:schemeClr val="accent2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507539" y="3154872"/>
            <a:ext cx="7910513" cy="1087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r>
              <a:rPr lang="en-US" dirty="0" smtClean="0"/>
              <a:t>Click to edit Master text style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7188"/>
            <a:ext cx="7928999" cy="970450"/>
          </a:xfrm>
          <a:prstGeom prst="rect">
            <a:avLst/>
          </a:prstGeom>
        </p:spPr>
        <p:txBody>
          <a:bodyPr anchor="ctr"/>
          <a:lstStyle>
            <a:lvl1pPr>
              <a:defRPr sz="4000" b="1" i="0">
                <a:latin typeface="+mj-lt"/>
                <a:ea typeface="Brandon Text" charset="0"/>
                <a:cs typeface="Brandon Text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33176"/>
            <a:ext cx="8245011" cy="3705979"/>
          </a:xfrm>
          <a:prstGeom prst="rect">
            <a:avLst/>
          </a:prstGeom>
          <a:effectLst/>
        </p:spPr>
        <p:txBody>
          <a:bodyPr lIns="0" tIns="0" rIns="0" bIns="0">
            <a:normAutofit/>
          </a:bodyPr>
          <a:lstStyle>
            <a:lvl1pPr marL="257175" indent="-257175">
              <a:buClr>
                <a:schemeClr val="accent2"/>
              </a:buClr>
              <a:buSzPct val="100000"/>
              <a:buFont typeface="Arial" charset="0"/>
              <a:buChar char="•"/>
              <a:defRPr sz="3600">
                <a:latin typeface="+mn-lt"/>
                <a:ea typeface="Brandon Text" charset="0"/>
                <a:cs typeface="Brandon Text" charset="0"/>
              </a:defRPr>
            </a:lvl1pPr>
            <a:lvl2pPr marL="557213" indent="-214313">
              <a:buClr>
                <a:schemeClr val="accent2"/>
              </a:buClr>
              <a:buSzPct val="100000"/>
              <a:buFont typeface="Arial" charset="0"/>
              <a:buChar char="•"/>
              <a:defRPr sz="3600">
                <a:latin typeface="+mn-lt"/>
                <a:ea typeface="Brandon Text" charset="0"/>
                <a:cs typeface="Brandon Text" charset="0"/>
              </a:defRPr>
            </a:lvl2pPr>
            <a:lvl3pPr marL="857250" indent="-171450">
              <a:buClr>
                <a:schemeClr val="accent2"/>
              </a:buClr>
              <a:buSzPct val="100000"/>
              <a:buFont typeface="Arial" charset="0"/>
              <a:buChar char="•"/>
              <a:defRPr sz="2800">
                <a:latin typeface="+mn-lt"/>
                <a:ea typeface="Brandon Text" charset="0"/>
                <a:cs typeface="Brandon Text" charset="0"/>
              </a:defRPr>
            </a:lvl3pPr>
            <a:lvl4pPr marL="1200150" indent="-171450">
              <a:buClr>
                <a:schemeClr val="accent2"/>
              </a:buClr>
              <a:buSzPct val="100000"/>
              <a:buFont typeface="Arial" charset="0"/>
              <a:buChar char="•"/>
              <a:defRPr sz="2000">
                <a:latin typeface="+mn-lt"/>
                <a:ea typeface="Brandon Text" charset="0"/>
                <a:cs typeface="Brandon Text" charset="0"/>
              </a:defRPr>
            </a:lvl4pPr>
            <a:lvl5pPr marL="1543050" indent="-171450">
              <a:buClr>
                <a:schemeClr val="accent2"/>
              </a:buClr>
              <a:buSzPct val="100000"/>
              <a:buFont typeface="Arial" charset="0"/>
              <a:buChar char="•"/>
              <a:defRPr sz="2000">
                <a:latin typeface="+mn-lt"/>
                <a:ea typeface="Brandon Text" charset="0"/>
                <a:cs typeface="Brandon Text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14" y="6148582"/>
            <a:ext cx="1503865" cy="4135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14" y="6148582"/>
            <a:ext cx="1503865" cy="413563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447188"/>
            <a:ext cx="7928999" cy="970450"/>
          </a:xfrm>
          <a:prstGeom prst="rect">
            <a:avLst/>
          </a:prstGeom>
        </p:spPr>
        <p:txBody>
          <a:bodyPr anchor="ctr"/>
          <a:lstStyle>
            <a:lvl1pPr>
              <a:defRPr sz="4000" b="1" i="0">
                <a:latin typeface="+mj-lt"/>
                <a:ea typeface="Brandon Text" charset="0"/>
                <a:cs typeface="Brandon Text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1" y="2486346"/>
            <a:ext cx="3868220" cy="3770616"/>
          </a:xfrm>
          <a:prstGeom prst="rect">
            <a:avLst/>
          </a:prstGeom>
          <a:effectLst/>
        </p:spPr>
        <p:txBody>
          <a:bodyPr lIns="0" tIns="0" rIns="0" bIns="0">
            <a:normAutofit/>
          </a:bodyPr>
          <a:lstStyle>
            <a:lvl1pPr marL="257175" indent="-257175">
              <a:buClr>
                <a:schemeClr val="accent2"/>
              </a:buClr>
              <a:buSzPct val="100000"/>
              <a:buFont typeface="Arial" charset="0"/>
              <a:buChar char="•"/>
              <a:defRPr sz="3600">
                <a:latin typeface="+mn-lt"/>
                <a:ea typeface="Helvetica Neue" charset="0"/>
                <a:cs typeface="Helvetica Neue" charset="0"/>
              </a:defRPr>
            </a:lvl1pPr>
            <a:lvl2pPr marL="557213" indent="-214313">
              <a:buClr>
                <a:schemeClr val="accent2"/>
              </a:buClr>
              <a:buSzPct val="100000"/>
              <a:buFont typeface="Arial" charset="0"/>
              <a:buChar char="•"/>
              <a:defRPr sz="3600">
                <a:latin typeface="+mn-lt"/>
                <a:ea typeface="Helvetica Neue" charset="0"/>
                <a:cs typeface="Helvetica Neue" charset="0"/>
              </a:defRPr>
            </a:lvl2pPr>
            <a:lvl3pPr marL="857250" indent="-171450">
              <a:buClr>
                <a:schemeClr val="accent2"/>
              </a:buClr>
              <a:buSzPct val="100000"/>
              <a:buFont typeface="Arial" charset="0"/>
              <a:buChar char="•"/>
              <a:defRPr sz="2800">
                <a:latin typeface="+mn-lt"/>
                <a:ea typeface="Helvetica Neue" charset="0"/>
                <a:cs typeface="Helvetica Neue" charset="0"/>
              </a:defRPr>
            </a:lvl3pPr>
            <a:lvl4pPr marL="1200150" indent="-171450">
              <a:buClr>
                <a:schemeClr val="accent2"/>
              </a:buClr>
              <a:buSzPct val="100000"/>
              <a:buFont typeface="Arial" charset="0"/>
              <a:buChar char="•"/>
              <a:defRPr sz="2000">
                <a:latin typeface="+mn-lt"/>
                <a:ea typeface="Helvetica Neue" charset="0"/>
                <a:cs typeface="Helvetica Neue" charset="0"/>
              </a:defRPr>
            </a:lvl4pPr>
            <a:lvl5pPr marL="1543050" indent="-171450">
              <a:buClr>
                <a:schemeClr val="accent2"/>
              </a:buClr>
              <a:buSzPct val="100000"/>
              <a:buFont typeface="Arial" charset="0"/>
              <a:buChar char="•"/>
              <a:defRPr sz="2000">
                <a:latin typeface="+mn-lt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0"/>
          </p:nvPr>
        </p:nvSpPr>
        <p:spPr>
          <a:xfrm>
            <a:off x="4708990" y="2486346"/>
            <a:ext cx="3868220" cy="3662236"/>
          </a:xfrm>
          <a:prstGeom prst="rect">
            <a:avLst/>
          </a:prstGeom>
          <a:effectLst/>
        </p:spPr>
        <p:txBody>
          <a:bodyPr lIns="0" tIns="0" rIns="0" bIns="0">
            <a:normAutofit/>
          </a:bodyPr>
          <a:lstStyle>
            <a:lvl1pPr marL="257175" indent="-257175">
              <a:buClr>
                <a:schemeClr val="accent2"/>
              </a:buClr>
              <a:buSzPct val="100000"/>
              <a:buFont typeface="Arial" charset="0"/>
              <a:buChar char="•"/>
              <a:defRPr sz="3600">
                <a:latin typeface="+mn-lt"/>
                <a:ea typeface="Brandon Text" charset="0"/>
                <a:cs typeface="Brandon Text" charset="0"/>
              </a:defRPr>
            </a:lvl1pPr>
            <a:lvl2pPr marL="557213" indent="-214313">
              <a:buClr>
                <a:schemeClr val="accent2"/>
              </a:buClr>
              <a:buSzPct val="100000"/>
              <a:buFont typeface="Arial" charset="0"/>
              <a:buChar char="•"/>
              <a:defRPr sz="3600">
                <a:latin typeface="+mn-lt"/>
                <a:ea typeface="Brandon Text" charset="0"/>
                <a:cs typeface="Brandon Text" charset="0"/>
              </a:defRPr>
            </a:lvl2pPr>
            <a:lvl3pPr marL="857250" indent="-171450">
              <a:buClr>
                <a:schemeClr val="accent2"/>
              </a:buClr>
              <a:buSzPct val="100000"/>
              <a:buFont typeface="Arial" charset="0"/>
              <a:buChar char="•"/>
              <a:defRPr sz="2800">
                <a:latin typeface="+mn-lt"/>
                <a:ea typeface="Brandon Text" charset="0"/>
                <a:cs typeface="Brandon Text" charset="0"/>
              </a:defRPr>
            </a:lvl3pPr>
            <a:lvl4pPr marL="1200150" indent="-171450">
              <a:buClr>
                <a:schemeClr val="accent2"/>
              </a:buClr>
              <a:buSzPct val="100000"/>
              <a:buFont typeface="Arial" charset="0"/>
              <a:buChar char="•"/>
              <a:defRPr sz="2000">
                <a:latin typeface="+mn-lt"/>
                <a:ea typeface="Brandon Text" charset="0"/>
                <a:cs typeface="Brandon Text" charset="0"/>
              </a:defRPr>
            </a:lvl4pPr>
            <a:lvl5pPr marL="1543050" indent="-171450">
              <a:buClr>
                <a:schemeClr val="accent2"/>
              </a:buClr>
              <a:buSzPct val="100000"/>
              <a:buFont typeface="Arial" charset="0"/>
              <a:buChar char="•"/>
              <a:defRPr sz="2000">
                <a:latin typeface="+mn-lt"/>
                <a:ea typeface="Brandon Text" charset="0"/>
                <a:cs typeface="Brandon Text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14" y="6148582"/>
            <a:ext cx="1503865" cy="4135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804864" y="446088"/>
            <a:ext cx="2660650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4" y="446088"/>
            <a:ext cx="2660650" cy="1618396"/>
          </a:xfrm>
          <a:prstGeom prst="rect">
            <a:avLst/>
          </a:prstGeom>
        </p:spPr>
        <p:txBody>
          <a:bodyPr anchor="ctr"/>
          <a:lstStyle>
            <a:lvl1pPr algn="l">
              <a:defRPr sz="15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4864" y="2260739"/>
            <a:ext cx="2660650" cy="36003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14" y="6148582"/>
            <a:ext cx="1503865" cy="413563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3641724" y="446088"/>
            <a:ext cx="4813907" cy="5414962"/>
          </a:xfrm>
          <a:prstGeom prst="rect">
            <a:avLst/>
          </a:prstGeom>
          <a:effectLst/>
        </p:spPr>
        <p:txBody>
          <a:bodyPr lIns="0" tIns="0" rIns="0" bIns="0">
            <a:normAutofit/>
          </a:bodyPr>
          <a:lstStyle>
            <a:lvl1pPr marL="257175" indent="-257175">
              <a:buClr>
                <a:schemeClr val="accent2"/>
              </a:buClr>
              <a:buSzPct val="100000"/>
              <a:buFont typeface="Arial" charset="0"/>
              <a:buChar char="•"/>
              <a:defRPr sz="3600">
                <a:latin typeface="+mn-lt"/>
                <a:ea typeface="Brandon Text" charset="0"/>
                <a:cs typeface="Brandon Text" charset="0"/>
              </a:defRPr>
            </a:lvl1pPr>
            <a:lvl2pPr marL="557213" indent="-214313">
              <a:buClr>
                <a:schemeClr val="accent2"/>
              </a:buClr>
              <a:buSzPct val="100000"/>
              <a:buFont typeface="Arial" charset="0"/>
              <a:buChar char="•"/>
              <a:defRPr sz="3600">
                <a:latin typeface="+mn-lt"/>
                <a:ea typeface="Brandon Text" charset="0"/>
                <a:cs typeface="Brandon Text" charset="0"/>
              </a:defRPr>
            </a:lvl2pPr>
            <a:lvl3pPr marL="857250" indent="-171450">
              <a:buClr>
                <a:schemeClr val="accent2"/>
              </a:buClr>
              <a:buSzPct val="100000"/>
              <a:buFont typeface="Arial" charset="0"/>
              <a:buChar char="•"/>
              <a:defRPr sz="2800">
                <a:latin typeface="+mn-lt"/>
                <a:ea typeface="Brandon Text" charset="0"/>
                <a:cs typeface="Brandon Text" charset="0"/>
              </a:defRPr>
            </a:lvl3pPr>
            <a:lvl4pPr marL="1200150" indent="-171450">
              <a:buClr>
                <a:schemeClr val="accent2"/>
              </a:buClr>
              <a:buSzPct val="100000"/>
              <a:buFont typeface="Arial" charset="0"/>
              <a:buChar char="•"/>
              <a:defRPr sz="2000">
                <a:latin typeface="+mn-lt"/>
                <a:ea typeface="Brandon Text" charset="0"/>
                <a:cs typeface="Brandon Text" charset="0"/>
              </a:defRPr>
            </a:lvl4pPr>
            <a:lvl5pPr marL="1543050" indent="-171450">
              <a:buClr>
                <a:schemeClr val="accent2"/>
              </a:buClr>
              <a:buSzPct val="100000"/>
              <a:buFont typeface="Arial" charset="0"/>
              <a:buChar char="•"/>
              <a:defRPr sz="2000">
                <a:latin typeface="+mn-lt"/>
                <a:ea typeface="Brandon Text" charset="0"/>
                <a:cs typeface="Brandon Text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468" y="5393933"/>
            <a:ext cx="7921064" cy="75464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-1"/>
            <a:ext cx="9144000" cy="5208999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14" y="6148582"/>
            <a:ext cx="1503865" cy="4135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ock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473773" y="1081456"/>
            <a:ext cx="4749312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8239" y="1238502"/>
            <a:ext cx="4420380" cy="2645912"/>
          </a:xfrm>
          <a:prstGeom prst="rect">
            <a:avLst/>
          </a:prstGeom>
        </p:spPr>
        <p:txBody>
          <a:bodyPr anchor="ctr"/>
          <a:lstStyle>
            <a:lvl1pPr algn="l">
              <a:defRPr sz="3150" b="1" cap="none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9892" y="4477690"/>
            <a:ext cx="4418727" cy="71324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5680982" y="1081457"/>
            <a:ext cx="2857501" cy="4075465"/>
          </a:xfrm>
          <a:prstGeom prst="rect">
            <a:avLst/>
          </a:prstGeo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14" y="6148582"/>
            <a:ext cx="1503865" cy="4135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845389" y="1022863"/>
            <a:ext cx="2740292" cy="1956643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 hasCustomPrompt="1"/>
          </p:nvPr>
        </p:nvSpPr>
        <p:spPr>
          <a:xfrm>
            <a:off x="1037611" y="1194164"/>
            <a:ext cx="2352861" cy="1497665"/>
          </a:xfrm>
          <a:prstGeom prst="rect">
            <a:avLst/>
          </a:prstGeom>
        </p:spPr>
        <p:txBody>
          <a:bodyPr anchor="ctr"/>
          <a:lstStyle>
            <a:lvl1pPr>
              <a:defRPr sz="3200" baseline="0"/>
            </a:lvl1pPr>
          </a:lstStyle>
          <a:p>
            <a:r>
              <a:rPr lang="en-US" dirty="0" smtClean="0"/>
              <a:t>Thank You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14" y="6148582"/>
            <a:ext cx="1503865" cy="413563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846138" y="3400425"/>
            <a:ext cx="7321550" cy="25066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aseline="0"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 smtClean="0"/>
              <a:t>Presenter’s Name</a:t>
            </a:r>
          </a:p>
          <a:p>
            <a:pPr lvl="0"/>
            <a:r>
              <a:rPr lang="en-US" dirty="0" smtClean="0"/>
              <a:t>Presenter’s Title</a:t>
            </a:r>
          </a:p>
          <a:p>
            <a:pPr lvl="0"/>
            <a:r>
              <a:rPr lang="en-US" dirty="0" err="1" smtClean="0"/>
              <a:t>presentersname@foothill.edu</a:t>
            </a:r>
            <a:endParaRPr lang="en-US" dirty="0" smtClean="0"/>
          </a:p>
          <a:p>
            <a:pPr lvl="0"/>
            <a:r>
              <a:rPr lang="en-US" dirty="0" smtClean="0"/>
              <a:t>650.949.0000</a:t>
            </a:r>
          </a:p>
          <a:p>
            <a:pPr lvl="0"/>
            <a:endParaRPr lang="en-US" dirty="0" smtClean="0"/>
          </a:p>
          <a:p>
            <a:pPr lvl="0"/>
            <a:r>
              <a:rPr lang="en-US" dirty="0" err="1" smtClean="0"/>
              <a:t>foothill.edu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5" r:id="rId4"/>
    <p:sldLayoutId id="2147483656" r:id="rId5"/>
    <p:sldLayoutId id="2147483657" r:id="rId6"/>
    <p:sldLayoutId id="2147483666" r:id="rId7"/>
    <p:sldLayoutId id="2147483661" r:id="rId8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342900" rtl="0" eaLnBrk="1" latinLnBrk="0" hangingPunct="1">
        <a:spcBef>
          <a:spcPct val="0"/>
        </a:spcBef>
        <a:buNone/>
        <a:defRPr sz="3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10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800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2100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2700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Title </a:t>
            </a:r>
            <a:r>
              <a:rPr lang="en-US" dirty="0" smtClean="0"/>
              <a:t>Here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Add Subtitle If Needed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749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Keep Titles Short &amp; Concise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recommend that you </a:t>
            </a:r>
          </a:p>
          <a:p>
            <a:r>
              <a:rPr lang="en-US" dirty="0" smtClean="0"/>
              <a:t>Add no </a:t>
            </a:r>
            <a:r>
              <a:rPr lang="en-US" smtClean="0"/>
              <a:t>more </a:t>
            </a:r>
            <a:r>
              <a:rPr lang="en-US" smtClean="0"/>
              <a:t>than </a:t>
            </a:r>
            <a:r>
              <a:rPr lang="en-US" dirty="0" smtClean="0"/>
              <a:t>four bullets</a:t>
            </a:r>
          </a:p>
          <a:p>
            <a:r>
              <a:rPr lang="en-US" dirty="0" smtClean="0"/>
              <a:t>To each slide</a:t>
            </a:r>
          </a:p>
          <a:p>
            <a:r>
              <a:rPr lang="en-US" dirty="0" smtClean="0"/>
              <a:t>To keep it clean and legible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5363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Keep Titles Short &amp; Concise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For two column</a:t>
            </a:r>
          </a:p>
          <a:p>
            <a:r>
              <a:rPr lang="en-US" dirty="0" smtClean="0"/>
              <a:t>Slides</a:t>
            </a:r>
          </a:p>
          <a:p>
            <a:r>
              <a:rPr lang="en-US" dirty="0" smtClean="0"/>
              <a:t>Use</a:t>
            </a:r>
          </a:p>
          <a:p>
            <a:r>
              <a:rPr lang="en-US" dirty="0" smtClean="0"/>
              <a:t>Short bullets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For two column</a:t>
            </a:r>
          </a:p>
          <a:p>
            <a:r>
              <a:rPr lang="en-US" dirty="0"/>
              <a:t>Slides</a:t>
            </a:r>
          </a:p>
          <a:p>
            <a:r>
              <a:rPr lang="en-US" dirty="0"/>
              <a:t>Use</a:t>
            </a:r>
          </a:p>
          <a:p>
            <a:r>
              <a:rPr lang="en-US" dirty="0"/>
              <a:t>Short bullets</a:t>
            </a:r>
          </a:p>
        </p:txBody>
      </p:sp>
    </p:spTree>
    <p:extLst>
      <p:ext uri="{BB962C8B-B14F-4D97-AF65-F5344CB8AC3E}">
        <p14:creationId xmlns:p14="http://schemas.microsoft.com/office/powerpoint/2010/main" val="364607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 a picture to this slide with a short caption.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7" b="310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8032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Presenter’s </a:t>
            </a:r>
            <a:r>
              <a:rPr lang="en-US" dirty="0" smtClean="0"/>
              <a:t>Name</a:t>
            </a:r>
          </a:p>
          <a:p>
            <a:r>
              <a:rPr lang="en-US" i="1" dirty="0" smtClean="0"/>
              <a:t>Presenters Title</a:t>
            </a:r>
            <a:endParaRPr lang="en-US" i="1" dirty="0"/>
          </a:p>
          <a:p>
            <a:r>
              <a:rPr lang="en-US" dirty="0" err="1" smtClean="0"/>
              <a:t>presenters</a:t>
            </a:r>
            <a:r>
              <a:rPr lang="en-US" dirty="0" err="1"/>
              <a:t>name</a:t>
            </a:r>
            <a:r>
              <a:rPr lang="en-US" dirty="0" err="1" smtClean="0"/>
              <a:t>@foothill.edu</a:t>
            </a:r>
            <a:endParaRPr lang="en-US" dirty="0"/>
          </a:p>
          <a:p>
            <a:r>
              <a:rPr lang="en-US" dirty="0"/>
              <a:t>650.949.1234</a:t>
            </a:r>
          </a:p>
          <a:p>
            <a:endParaRPr lang="en-US" dirty="0"/>
          </a:p>
          <a:p>
            <a:r>
              <a:rPr lang="en-US" b="1" dirty="0" smtClean="0">
                <a:solidFill>
                  <a:srgbClr val="FFC000"/>
                </a:solidFill>
              </a:rPr>
              <a:t>foothill.edu</a:t>
            </a:r>
            <a:endParaRPr lang="en-US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787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Foothill">
      <a:dk1>
        <a:srgbClr val="000000"/>
      </a:dk1>
      <a:lt1>
        <a:srgbClr val="FFFFFF"/>
      </a:lt1>
      <a:dk2>
        <a:srgbClr val="505046"/>
      </a:dk2>
      <a:lt2>
        <a:srgbClr val="EEECE1"/>
      </a:lt2>
      <a:accent1>
        <a:srgbClr val="B6303D"/>
      </a:accent1>
      <a:accent2>
        <a:srgbClr val="FFBD47"/>
      </a:accent2>
      <a:accent3>
        <a:srgbClr val="613415"/>
      </a:accent3>
      <a:accent4>
        <a:srgbClr val="FF8427"/>
      </a:accent4>
      <a:accent5>
        <a:srgbClr val="F6F1E7"/>
      </a:accent5>
      <a:accent6>
        <a:srgbClr val="63A844"/>
      </a:accent6>
      <a:hlink>
        <a:srgbClr val="02A8E0"/>
      </a:hlink>
      <a:folHlink>
        <a:srgbClr val="666699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>
    <a:txDef>
      <a:spPr>
        <a:effectLst/>
      </a:spPr>
      <a:bodyPr anchor="t"/>
      <a:lstStyle>
        <a:defPPr>
          <a:defRPr sz="4000" b="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640</TotalTime>
  <Words>70</Words>
  <Application>Microsoft Macintosh PowerPoint</Application>
  <PresentationFormat>On-screen Show (4:3)</PresentationFormat>
  <Paragraphs>25</Paragraphs>
  <Slides>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2" baseType="lpstr">
      <vt:lpstr>Arial</vt:lpstr>
      <vt:lpstr>Brandon Text</vt:lpstr>
      <vt:lpstr>Calibri</vt:lpstr>
      <vt:lpstr>Century Gothic</vt:lpstr>
      <vt:lpstr>Helvetica Neue</vt:lpstr>
      <vt:lpstr>Wingdings 2</vt:lpstr>
      <vt:lpstr>Quotable</vt:lpstr>
      <vt:lpstr>Title Here</vt:lpstr>
      <vt:lpstr>Keep Titles Short &amp; Concise</vt:lpstr>
      <vt:lpstr>Keep Titles Short &amp; Concise</vt:lpstr>
      <vt:lpstr>Add a picture to this slide with a short caption.</vt:lpstr>
      <vt:lpstr>Thank You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Foothill College Logo</dc:title>
  <dc:creator>Jerry Robredo</dc:creator>
  <cp:lastModifiedBy>Jerry Robredo</cp:lastModifiedBy>
  <cp:revision>70</cp:revision>
  <dcterms:created xsi:type="dcterms:W3CDTF">2017-05-11T17:24:11Z</dcterms:created>
  <dcterms:modified xsi:type="dcterms:W3CDTF">2017-08-10T15:46:49Z</dcterms:modified>
</cp:coreProperties>
</file>