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03" d="100"/>
          <a:sy n="103" d="100"/>
        </p:scale>
        <p:origin x="2464" y="7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2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9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9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0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0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EBB37-63EE-4D9F-81E3-39A6EA8D4106}" type="datetimeFigureOut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CCCC-6FE4-41B9-8685-00F4D9528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8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667" y="78142"/>
            <a:ext cx="8404643" cy="5326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Overview of Program Review Categories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Programs being reviewed fall into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four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different categories: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Disciplines;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Workforce Disciplines; Instructional Support Disciplines;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and Student Support Services.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Foothill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uses the following definitions to clarify the categories:</a:t>
            </a:r>
          </a:p>
          <a:p>
            <a:pPr>
              <a:lnSpc>
                <a:spcPct val="107000"/>
              </a:lnSpc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</a:t>
            </a: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Disciplines 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disciplines represent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the courses and sequences of courses </a:t>
            </a: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leading to degrees and certificates that represent programs within the academic divisions of the college.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270635" algn="l"/>
              </a:tabLst>
            </a:pPr>
            <a:r>
              <a:rPr lang="en-U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Support Disciplines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270635" algn="l"/>
              </a:tabLst>
            </a:pPr>
            <a:r>
              <a:rPr lang="en-US" sz="1600" dirty="0" smtClean="0"/>
              <a:t>Instructional </a:t>
            </a:r>
            <a:r>
              <a:rPr lang="en-US" sz="1600" dirty="0"/>
              <a:t>support </a:t>
            </a:r>
            <a:r>
              <a:rPr lang="en-US" sz="1600" dirty="0" smtClean="0"/>
              <a:t>disciplines represents programs and services designed to provide instructional support to students to help them achieve success in the classroom and ensure they meet their academic goals.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270635" algn="l"/>
              </a:tabLst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Student </a:t>
            </a:r>
            <a:r>
              <a:rPr lang="en-US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Success Services 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Student support services represent programs that provide services to support students to ensure they achieve their educational and developmental potential to reach their academic goals.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49" y="755952"/>
            <a:ext cx="7349891" cy="542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program review process improves the quality of the instructional disciplines and support-service programs offered at Foothill College.  The process follows a timeline that includes a Program Self-Study every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3/5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years and Annual Update Reports to track and monitor student success, strategic planning and budget allocation at the program and discipline level, and overall improvement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goals for Program Review at Foothill are to:</a:t>
            </a:r>
          </a:p>
          <a:p>
            <a:pPr>
              <a:lnSpc>
                <a:spcPct val="107000"/>
              </a:lnSpc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how well we serve our students and how we can improve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program effectiveness through continuous improvement.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Align academic and service program needs, campus resources and priorities within the planning and budgeting processes.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program priorities are driven by the College and District mission and planning documents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63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Lisle</dc:creator>
  <cp:lastModifiedBy>Microsoft Office User</cp:lastModifiedBy>
  <cp:revision>20</cp:revision>
  <dcterms:created xsi:type="dcterms:W3CDTF">2018-07-16T04:25:39Z</dcterms:created>
  <dcterms:modified xsi:type="dcterms:W3CDTF">2018-07-19T21:20:04Z</dcterms:modified>
</cp:coreProperties>
</file>