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1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8C13D-FA58-1948-AD2E-FB97AD1D68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E88B55-0670-B541-BBF9-8F0C9AF6A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C23D6-C2E8-764A-AB08-47850AC35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83686-0B24-6F4F-AE1B-CFFB8EA4B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EE3358-C506-EA44-85DC-4C87476C7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590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31439-94B0-C94E-A14F-CEB5B70D7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6C2A54-74D8-AF42-8CC3-1774B85847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A9E5BC-F412-7348-A094-53D4B903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DEFD0-D829-5940-95D9-2E51698A7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93533-B3BE-8147-A4FB-39218F1F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7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E1AC47-C803-EA45-8F2D-36A244E53F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7A8B8D-C45B-A34A-8FCD-1F154A2DE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1CBCD1-DCBD-6344-832F-329EF3A5B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99BEC9-488A-7E40-BC35-1CB04DE82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1C7E67-6EBB-954C-A165-687DF6B2B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7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573D4-6D36-7B43-AC5C-A0AC57D57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95D7E-DC7A-F545-95EF-33B71EEBA8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CC73F0-E77D-BE4F-A06C-2D92D32B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685753-7D6E-2940-BEB3-C6177EC8A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741B7-B27A-2947-8CF8-DDBDC5004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581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D086FA-34F5-EE4A-8E6C-9383DE4B3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B56F7C-BC06-B242-8385-168F8A0A2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05965A-650E-8B4C-ADFB-089CAE4B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98AE2-D9EA-844C-91E2-5EC28B387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106E1-BF50-A24D-8532-74D38A2AC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67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6F42E-9D30-FD48-AF57-B3087AD51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CCF07-72EE-A649-98C1-44E1D4F04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65061-D647-614E-ADFF-326B0B0473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6CD994-C26E-4A4D-A12B-A63191585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FE6F1-34AA-264C-A05D-0D001573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36D8B-53DC-FF47-882C-B4671006A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780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5DFDA-ACDA-CF41-883B-DF519140E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26384-C8CF-9C42-8120-09EC8EA0D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889DF9-D9EA-8D4E-B026-511444B07E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E8C2D5-BB2D-5740-9FD8-5EAE362066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1A1AB-D820-3949-8FAD-756B2B5026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E53D90-A8D5-2B4F-B57F-D9E5FD0AA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43FABF-CDC6-314A-9E7C-59465CCF1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F683A20-6781-5F4F-92C2-11A07B515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9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18337A-318F-6C47-A617-EAA8A41DC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E3783A-0770-284F-B709-BC39B7BA8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2E4254-2D66-344F-AD37-F769860A9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D31BA-FD7B-6C49-8770-852E481FC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632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BAADCC-753A-F642-9823-C59CACA19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CC4A2D-32C4-6740-B487-9422E1507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F9009C-2D79-A945-BEE6-FF16A8474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884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9D121-9106-6C4A-972B-D281F3DA5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2F44AF-A035-2948-8538-0725834EA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7843C8-3D85-6049-B973-970B9A3252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8E4FD8-C6F3-7C46-842B-0C57AF73F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78C63-2320-AB49-B64E-DEE72123E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3D187D-E7EA-E44B-8EC2-60FE50FF4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168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64319-0536-C74A-AE08-0AF9ED1B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7EFADB-A424-324B-87FA-F49174C940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306C0F-C540-2F48-B986-A7B3397B75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F25738-D42E-3C47-AB2B-BBE36576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3CC2A0-A771-1A47-AFD2-FFA908754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468C8-616A-1D4A-813F-165B54EF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179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FBA6476-A67D-D641-B360-9817671F1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295A29-FC72-7B47-8D55-45DEA66FB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0F6B6-B468-9D41-BE79-BA35033F91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08124-8DB0-954C-9972-E8F2DACB30AE}" type="datetimeFigureOut">
              <a:rPr lang="en-US" smtClean="0"/>
              <a:t>1/9/19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1F47D-D267-4E46-97F5-7C490D2696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6A106C-3E4A-5E45-AFF7-5A4FA415C2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80537B-9825-6C47-95E2-8515D2D865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68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3DCFD6-1574-8648-8FE4-6563074C3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019" y="78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IP&amp;B Update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D144292-B499-B34F-BDBD-6049E720A8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9019" y="1504711"/>
            <a:ext cx="5182465" cy="4619838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Completed</a:t>
            </a:r>
          </a:p>
          <a:p>
            <a:endParaRPr lang="en-US" sz="10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Instructional Program Review Template &amp; Rubric Draft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CTE Program Review Addendum Template &amp; Rubric Draft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Finance Template Draft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Annual Budget Update Template 3</a:t>
            </a:r>
            <a:r>
              <a:rPr lang="en-US" sz="1600" baseline="30000" dirty="0"/>
              <a:t>rd</a:t>
            </a:r>
            <a:r>
              <a:rPr lang="en-US" sz="1600" dirty="0"/>
              <a:t> read and approval at Academic Senate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R&amp;R Review completed and changes incorporated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806E01-662A-7E44-AB45-8E4EC43B6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1412112"/>
            <a:ext cx="5722705" cy="4990760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To Do List</a:t>
            </a:r>
          </a:p>
          <a:p>
            <a:endParaRPr lang="en-US" sz="1600" b="1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Create Annual Budget Update planning timeline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Include survey for feedback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10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Provide IP&amp;B update to The Council in January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1000" dirty="0">
              <a:solidFill>
                <a:srgbClr val="FF0000"/>
              </a:solidFill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Finalize Instructional Program Review Template &amp; Rubric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Add PROD</a:t>
            </a:r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Student Services and Instructional Support Disciplines  Program Review Retreat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Retreat on Feb 5</a:t>
            </a:r>
            <a:r>
              <a:rPr lang="en-US" sz="1600" baseline="30000" dirty="0"/>
              <a:t>th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Continue development of the Finance Template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1000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Create Program Review process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Timeline – 5 year cycle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Evaluation Point Structure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Roles and Responsibilities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Annual surveys and analysis of process efficiency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Process for making amendments and additions to the templates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/>
              <a:t>Program Review Manual (all aspects above included in Manual)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1600" dirty="0" err="1"/>
              <a:t>Powerpoint</a:t>
            </a:r>
            <a:r>
              <a:rPr lang="en-US" sz="1600" dirty="0"/>
              <a:t> template for public presentation</a:t>
            </a:r>
          </a:p>
        </p:txBody>
      </p:sp>
    </p:spTree>
    <p:extLst>
      <p:ext uri="{BB962C8B-B14F-4D97-AF65-F5344CB8AC3E}">
        <p14:creationId xmlns:p14="http://schemas.microsoft.com/office/powerpoint/2010/main" val="1373344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140</Words>
  <Application>Microsoft Macintosh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IP&amp;B Update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Kelaiah Harris</dc:creator>
  <cp:lastModifiedBy>Kelaiah Harris</cp:lastModifiedBy>
  <cp:revision>13</cp:revision>
  <dcterms:created xsi:type="dcterms:W3CDTF">2019-01-08T00:28:35Z</dcterms:created>
  <dcterms:modified xsi:type="dcterms:W3CDTF">2019-01-09T22:18:26Z</dcterms:modified>
</cp:coreProperties>
</file>