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Lst>
  <p:notesMasterIdLst>
    <p:notesMasterId r:id="rId8"/>
  </p:notesMasterIdLst>
  <p:sldIdLst>
    <p:sldId id="256" r:id="rId2"/>
    <p:sldId id="258" r:id="rId3"/>
    <p:sldId id="260" r:id="rId4"/>
    <p:sldId id="262" r:id="rId5"/>
    <p:sldId id="264" r:id="rId6"/>
    <p:sldId id="265"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iA3N42oYtgym0c9PXh74wTqbeXZ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5"/>
  </p:normalViewPr>
  <p:slideViewPr>
    <p:cSldViewPr snapToGrid="0">
      <p:cViewPr varScale="1">
        <p:scale>
          <a:sx n="89" d="100"/>
          <a:sy n="89" d="100"/>
        </p:scale>
        <p:origin x="228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8.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a4e22d1647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ga4e22d1647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a4e22d1647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ga4e22d1647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a4e22d1647_1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a4e22d1647_1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a4e22d1647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a4e22d1647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pic>
        <p:nvPicPr>
          <p:cNvPr id="14" name="Google Shape;14;p8" descr="PPT Main Slide.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5" name="Google Shape;15;p8"/>
          <p:cNvSpPr txBox="1"/>
          <p:nvPr/>
        </p:nvSpPr>
        <p:spPr>
          <a:xfrm>
            <a:off x="3482975" y="6254750"/>
            <a:ext cx="5278438" cy="25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0" i="0" u="none" strike="noStrike" cap="none">
                <a:solidFill>
                  <a:schemeClr val="dk1"/>
                </a:solidFill>
                <a:latin typeface="Arial"/>
                <a:ea typeface="Arial"/>
                <a:cs typeface="Arial"/>
                <a:sym typeface="Arial"/>
              </a:rPr>
              <a:t>Foothill College, 12345 El Monte Road, Los Altos Hills, CA 94022  </a:t>
            </a:r>
            <a:r>
              <a:rPr lang="en-US" sz="1050" b="0" i="0" u="none" strike="noStrike" cap="none">
                <a:solidFill>
                  <a:srgbClr val="990000"/>
                </a:solidFill>
                <a:latin typeface="Arial"/>
                <a:ea typeface="Arial"/>
                <a:cs typeface="Arial"/>
                <a:sym typeface="Arial"/>
              </a:rPr>
              <a:t>|</a:t>
            </a:r>
            <a:r>
              <a:rPr lang="en-US" sz="1050" b="0" i="0" u="none" strike="noStrike" cap="none">
                <a:solidFill>
                  <a:schemeClr val="dk1"/>
                </a:solidFill>
                <a:latin typeface="Arial"/>
                <a:ea typeface="Arial"/>
                <a:cs typeface="Arial"/>
                <a:sym typeface="Arial"/>
              </a:rPr>
              <a:t>  foothill.edu</a:t>
            </a:r>
            <a:endParaRPr sz="1050" b="0" i="0" u="none" strike="noStrike" cap="none">
              <a:solidFill>
                <a:schemeClr val="dk1"/>
              </a:solidFill>
              <a:latin typeface="Arial"/>
              <a:ea typeface="Arial"/>
              <a:cs typeface="Arial"/>
              <a:sym typeface="Arial"/>
            </a:endParaRPr>
          </a:p>
        </p:txBody>
      </p:sp>
      <p:sp>
        <p:nvSpPr>
          <p:cNvPr id="16" name="Google Shape;16;p8"/>
          <p:cNvSpPr txBox="1"/>
          <p:nvPr/>
        </p:nvSpPr>
        <p:spPr>
          <a:xfrm>
            <a:off x="187325" y="5710238"/>
            <a:ext cx="2327275" cy="8858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cap="none">
                <a:solidFill>
                  <a:schemeClr val="lt1"/>
                </a:solidFill>
                <a:latin typeface="Arial"/>
                <a:ea typeface="Arial"/>
                <a:cs typeface="Arial"/>
                <a:sym typeface="Arial"/>
              </a:rPr>
              <a:t>12345 El Monte Road</a:t>
            </a:r>
            <a:endParaRPr/>
          </a:p>
          <a:p>
            <a:pPr marL="0" marR="0" lvl="0" indent="0" algn="ctr" rtl="0">
              <a:spcBef>
                <a:spcPts val="0"/>
              </a:spcBef>
              <a:spcAft>
                <a:spcPts val="0"/>
              </a:spcAft>
              <a:buNone/>
            </a:pPr>
            <a:r>
              <a:rPr lang="en-US" sz="1050" b="0" i="0" u="none" strike="noStrike" cap="none">
                <a:solidFill>
                  <a:schemeClr val="lt1"/>
                </a:solidFill>
                <a:latin typeface="Arial"/>
                <a:ea typeface="Arial"/>
                <a:cs typeface="Arial"/>
                <a:sym typeface="Arial"/>
              </a:rPr>
              <a:t>Los Altos Hills, CA 94022</a:t>
            </a:r>
            <a:endParaRPr/>
          </a:p>
          <a:p>
            <a:pPr marL="0" marR="0" lvl="0" indent="0" algn="ctr" rtl="0">
              <a:spcBef>
                <a:spcPts val="0"/>
              </a:spcBef>
              <a:spcAft>
                <a:spcPts val="0"/>
              </a:spcAft>
              <a:buNone/>
            </a:pPr>
            <a:endParaRPr sz="1050" b="0"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r>
              <a:rPr lang="en-US" sz="1800" b="1" i="0" u="none" strike="noStrike" cap="none">
                <a:solidFill>
                  <a:schemeClr val="lt1"/>
                </a:solidFill>
                <a:latin typeface="Arial"/>
                <a:ea typeface="Arial"/>
                <a:cs typeface="Arial"/>
                <a:sym typeface="Arial"/>
              </a:rPr>
              <a:t>foothill.edu</a:t>
            </a:r>
            <a:endParaRPr sz="1800" b="1" i="0" u="none" strike="noStrike" cap="none">
              <a:solidFill>
                <a:schemeClr val="lt1"/>
              </a:solidFill>
              <a:latin typeface="Arial"/>
              <a:ea typeface="Arial"/>
              <a:cs typeface="Arial"/>
              <a:sym typeface="Arial"/>
            </a:endParaRPr>
          </a:p>
        </p:txBody>
      </p:sp>
      <p:sp>
        <p:nvSpPr>
          <p:cNvPr id="17" name="Google Shape;17;p8"/>
          <p:cNvSpPr txBox="1">
            <a:spLocks noGrp="1"/>
          </p:cNvSpPr>
          <p:nvPr>
            <p:ph type="ctrTitle"/>
          </p:nvPr>
        </p:nvSpPr>
        <p:spPr>
          <a:xfrm>
            <a:off x="3483330" y="2115163"/>
            <a:ext cx="5277693" cy="1836932"/>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5pPr>
            <a:lvl6pPr marR="0" lvl="5"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6pPr>
            <a:lvl7pPr marR="0" lvl="6"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7pPr>
            <a:lvl8pPr marR="0" lvl="7"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8pPr>
            <a:lvl9pPr marR="0" lvl="8"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9pPr>
          </a:lstStyle>
          <a:p>
            <a:endParaRPr/>
          </a:p>
        </p:txBody>
      </p:sp>
      <p:sp>
        <p:nvSpPr>
          <p:cNvPr id="18" name="Google Shape;18;p8"/>
          <p:cNvSpPr txBox="1">
            <a:spLocks noGrp="1"/>
          </p:cNvSpPr>
          <p:nvPr>
            <p:ph type="subTitle" idx="1"/>
          </p:nvPr>
        </p:nvSpPr>
        <p:spPr>
          <a:xfrm>
            <a:off x="3483326" y="4245823"/>
            <a:ext cx="5277697" cy="989782"/>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1600"/>
              <a:buFont typeface="Noto Sans Symbols"/>
              <a:buNone/>
              <a:defRPr sz="1600" b="0" i="0" u="none" strike="noStrike" cap="none">
                <a:solidFill>
                  <a:srgbClr val="990000"/>
                </a:solidFill>
                <a:latin typeface="Calibri"/>
                <a:ea typeface="Calibri"/>
                <a:cs typeface="Calibri"/>
                <a:sym typeface="Calibri"/>
              </a:defRPr>
            </a:lvl1pPr>
            <a:lvl2pPr marR="0" lvl="1" algn="ctr" rtl="0">
              <a:spcBef>
                <a:spcPts val="600"/>
              </a:spcBef>
              <a:spcAft>
                <a:spcPts val="0"/>
              </a:spcAft>
              <a:buClr>
                <a:srgbClr val="4D0000"/>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R="0" lvl="2" algn="ctr" rtl="0">
              <a:spcBef>
                <a:spcPts val="6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3pPr>
            <a:lvl4pPr marR="0" lvl="3" algn="ctr" rtl="0">
              <a:spcBef>
                <a:spcPts val="600"/>
              </a:spcBef>
              <a:spcAft>
                <a:spcPts val="0"/>
              </a:spcAft>
              <a:buClr>
                <a:srgbClr val="4D0000"/>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4pPr>
            <a:lvl5pPr marR="0" lvl="4" algn="ctr" rtl="0">
              <a:spcBef>
                <a:spcPts val="6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5pPr>
            <a:lvl6pPr marR="0" lvl="5" algn="ctr" rtl="0">
              <a:spcBef>
                <a:spcPts val="360"/>
              </a:spcBef>
              <a:spcAft>
                <a:spcPts val="0"/>
              </a:spcAft>
              <a:buClr>
                <a:srgbClr val="550F16"/>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6pPr>
            <a:lvl7pPr marR="0" lvl="6" algn="ctr" rtl="0">
              <a:spcBef>
                <a:spcPts val="36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7pPr>
            <a:lvl8pPr marR="0" lvl="7" algn="ctr" rtl="0">
              <a:spcBef>
                <a:spcPts val="360"/>
              </a:spcBef>
              <a:spcAft>
                <a:spcPts val="0"/>
              </a:spcAft>
              <a:buClr>
                <a:srgbClr val="550F16"/>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8pPr>
            <a:lvl9pPr marR="0" lvl="8" algn="ctr" rtl="0">
              <a:spcBef>
                <a:spcPts val="36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9pPr>
          </a:lstStyle>
          <a:p>
            <a:endParaRPr/>
          </a:p>
        </p:txBody>
      </p:sp>
      <p:pic>
        <p:nvPicPr>
          <p:cNvPr id="19" name="Google Shape;19;p8"/>
          <p:cNvPicPr preferRelativeResize="0"/>
          <p:nvPr/>
        </p:nvPicPr>
        <p:blipFill rotWithShape="1">
          <a:blip r:embed="rId3">
            <a:alphaModFix/>
          </a:blip>
          <a:srcRect/>
          <a:stretch/>
        </p:blipFill>
        <p:spPr>
          <a:xfrm>
            <a:off x="333020" y="327026"/>
            <a:ext cx="1966910" cy="1311274"/>
          </a:xfrm>
          <a:prstGeom prst="rect">
            <a:avLst/>
          </a:prstGeom>
          <a:noFill/>
          <a:ln>
            <a:noFill/>
          </a:ln>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Slide" type="obj">
  <p:cSld name="OBJECT">
    <p:spTree>
      <p:nvGrpSpPr>
        <p:cNvPr id="1" name="Shape 20"/>
        <p:cNvGrpSpPr/>
        <p:nvPr/>
      </p:nvGrpSpPr>
      <p:grpSpPr>
        <a:xfrm>
          <a:off x="0" y="0"/>
          <a:ext cx="0" cy="0"/>
          <a:chOff x="0" y="0"/>
          <a:chExt cx="0" cy="0"/>
        </a:xfrm>
      </p:grpSpPr>
      <p:sp>
        <p:nvSpPr>
          <p:cNvPr id="21" name="Google Shape;21;p9"/>
          <p:cNvSpPr txBox="1">
            <a:spLocks noGrp="1"/>
          </p:cNvSpPr>
          <p:nvPr>
            <p:ph type="title"/>
          </p:nvPr>
        </p:nvSpPr>
        <p:spPr>
          <a:xfrm>
            <a:off x="1895617" y="339517"/>
            <a:ext cx="6767369" cy="125266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0" u="none" strike="noStrike" cap="none">
                <a:solidFill>
                  <a:srgbClr val="990000"/>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5pPr>
            <a:lvl6pPr marR="0" lvl="5"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6pPr>
            <a:lvl7pPr marR="0" lvl="6"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7pPr>
            <a:lvl8pPr marR="0" lvl="7"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8pPr>
            <a:lvl9pPr marR="0" lvl="8"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9pPr>
          </a:lstStyle>
          <a:p>
            <a:endParaRPr/>
          </a:p>
        </p:txBody>
      </p:sp>
      <p:sp>
        <p:nvSpPr>
          <p:cNvPr id="22" name="Google Shape;22;p9"/>
          <p:cNvSpPr txBox="1">
            <a:spLocks noGrp="1"/>
          </p:cNvSpPr>
          <p:nvPr>
            <p:ph type="body" idx="1"/>
          </p:nvPr>
        </p:nvSpPr>
        <p:spPr>
          <a:xfrm>
            <a:off x="1895617" y="1905000"/>
            <a:ext cx="6767369" cy="4454261"/>
          </a:xfrm>
          <a:prstGeom prst="rect">
            <a:avLst/>
          </a:prstGeom>
          <a:noFill/>
          <a:ln>
            <a:noFill/>
          </a:ln>
        </p:spPr>
        <p:txBody>
          <a:bodyPr spcFirstLastPara="1" wrap="square" lIns="91425" tIns="45700" rIns="91425" bIns="45700" anchor="t" anchorCtr="0">
            <a:normAutofit/>
          </a:bodyPr>
          <a:lstStyle>
            <a:lvl1pPr marL="457200" marR="0" lvl="0" indent="-406400" algn="l" rtl="0">
              <a:spcBef>
                <a:spcPts val="1800"/>
              </a:spcBef>
              <a:spcAft>
                <a:spcPts val="0"/>
              </a:spcAft>
              <a:buClr>
                <a:schemeClr val="accent1"/>
              </a:buClr>
              <a:buSzPts val="2800"/>
              <a:buFont typeface="Noto Sans Symbols"/>
              <a:buChar char="▪"/>
              <a:defRPr sz="4000" b="0" i="0" u="none" strike="noStrike" cap="none">
                <a:solidFill>
                  <a:schemeClr val="dk2"/>
                </a:solidFill>
                <a:latin typeface="Calibri"/>
                <a:ea typeface="Calibri"/>
                <a:cs typeface="Calibri"/>
                <a:sym typeface="Calibri"/>
              </a:defRPr>
            </a:lvl1pPr>
            <a:lvl2pPr marL="914400" marR="0" lvl="1" indent="-388619" algn="l" rtl="0">
              <a:spcBef>
                <a:spcPts val="600"/>
              </a:spcBef>
              <a:spcAft>
                <a:spcPts val="0"/>
              </a:spcAft>
              <a:buClr>
                <a:srgbClr val="4D0000"/>
              </a:buClr>
              <a:buSzPts val="2520"/>
              <a:buFont typeface="Noto Sans Symbols"/>
              <a:buChar char="▪"/>
              <a:defRPr sz="3600" b="0" i="0" u="none" strike="noStrike" cap="none">
                <a:solidFill>
                  <a:schemeClr val="dk2"/>
                </a:solidFill>
                <a:latin typeface="Calibri"/>
                <a:ea typeface="Calibri"/>
                <a:cs typeface="Calibri"/>
                <a:sym typeface="Calibri"/>
              </a:defRPr>
            </a:lvl2pPr>
            <a:lvl3pPr marL="1371600" marR="0" lvl="2" indent="-388619" algn="l" rtl="0">
              <a:spcBef>
                <a:spcPts val="600"/>
              </a:spcBef>
              <a:spcAft>
                <a:spcPts val="0"/>
              </a:spcAft>
              <a:buClr>
                <a:schemeClr val="accent1"/>
              </a:buClr>
              <a:buSzPts val="2520"/>
              <a:buFont typeface="Noto Sans Symbols"/>
              <a:buChar char="▪"/>
              <a:defRPr sz="3600" b="0" i="0" u="none" strike="noStrike" cap="none">
                <a:solidFill>
                  <a:schemeClr val="dk2"/>
                </a:solidFill>
                <a:latin typeface="Calibri"/>
                <a:ea typeface="Calibri"/>
                <a:cs typeface="Calibri"/>
                <a:sym typeface="Calibri"/>
              </a:defRPr>
            </a:lvl3pPr>
            <a:lvl4pPr marL="1828800" marR="0" lvl="3" indent="-388619" algn="l" rtl="0">
              <a:spcBef>
                <a:spcPts val="600"/>
              </a:spcBef>
              <a:spcAft>
                <a:spcPts val="0"/>
              </a:spcAft>
              <a:buClr>
                <a:srgbClr val="4D0000"/>
              </a:buClr>
              <a:buSzPts val="2520"/>
              <a:buFont typeface="Noto Sans Symbols"/>
              <a:buChar char="▪"/>
              <a:defRPr sz="3600" b="0" i="0" u="none" strike="noStrike" cap="none">
                <a:solidFill>
                  <a:schemeClr val="dk2"/>
                </a:solidFill>
                <a:latin typeface="Calibri"/>
                <a:ea typeface="Calibri"/>
                <a:cs typeface="Calibri"/>
                <a:sym typeface="Calibri"/>
              </a:defRPr>
            </a:lvl4pPr>
            <a:lvl5pPr marL="2286000" marR="0" lvl="4" indent="-388620" algn="l" rtl="0">
              <a:spcBef>
                <a:spcPts val="600"/>
              </a:spcBef>
              <a:spcAft>
                <a:spcPts val="0"/>
              </a:spcAft>
              <a:buClr>
                <a:schemeClr val="accent1"/>
              </a:buClr>
              <a:buSzPts val="2520"/>
              <a:buFont typeface="Noto Sans Symbols"/>
              <a:buChar char="▪"/>
              <a:defRPr sz="3600" b="0" i="0" u="none" strike="noStrike" cap="none">
                <a:solidFill>
                  <a:schemeClr val="dk2"/>
                </a:solidFill>
                <a:latin typeface="Calibri"/>
                <a:ea typeface="Calibri"/>
                <a:cs typeface="Calibri"/>
                <a:sym typeface="Calibri"/>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1924192" y="1253917"/>
            <a:ext cx="6767369" cy="1252667"/>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6000" b="1" i="0" u="none" strike="noStrike" cap="none">
                <a:solidFill>
                  <a:srgbClr val="990000"/>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5pPr>
            <a:lvl6pPr marR="0" lvl="5"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6pPr>
            <a:lvl7pPr marR="0" lvl="6"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7pPr>
            <a:lvl8pPr marR="0" lvl="7"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8pPr>
            <a:lvl9pPr marR="0" lvl="8"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9pPr>
          </a:lstStyle>
          <a:p>
            <a:endParaRPr/>
          </a:p>
        </p:txBody>
      </p:sp>
      <p:sp>
        <p:nvSpPr>
          <p:cNvPr id="25" name="Google Shape;25;p10"/>
          <p:cNvSpPr txBox="1">
            <a:spLocks noGrp="1"/>
          </p:cNvSpPr>
          <p:nvPr>
            <p:ph type="body" idx="1"/>
          </p:nvPr>
        </p:nvSpPr>
        <p:spPr>
          <a:xfrm>
            <a:off x="3779838" y="3278982"/>
            <a:ext cx="3292475" cy="2457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800"/>
              </a:spcBef>
              <a:spcAft>
                <a:spcPts val="0"/>
              </a:spcAft>
              <a:buClr>
                <a:schemeClr val="accent1"/>
              </a:buClr>
              <a:buSzPts val="2000"/>
              <a:buFont typeface="Noto Sans Symbols"/>
              <a:buNone/>
              <a:defRPr sz="2000" b="0" i="0" u="none" strike="noStrike" cap="none">
                <a:solidFill>
                  <a:schemeClr val="dk2"/>
                </a:solidFill>
                <a:latin typeface="Century Gothic"/>
                <a:ea typeface="Century Gothic"/>
                <a:cs typeface="Century Gothic"/>
                <a:sym typeface="Century Gothic"/>
              </a:defRPr>
            </a:lvl1pPr>
            <a:lvl2pPr marL="914400" marR="0" lvl="1" indent="-228600" algn="l" rtl="0">
              <a:spcBef>
                <a:spcPts val="600"/>
              </a:spcBef>
              <a:spcAft>
                <a:spcPts val="0"/>
              </a:spcAft>
              <a:buClr>
                <a:srgbClr val="4D0000"/>
              </a:buClr>
              <a:buSzPts val="1800"/>
              <a:buFont typeface="Noto Sans Symbols"/>
              <a:buNone/>
              <a:defRPr sz="1800" b="0" i="0" u="none" strike="noStrike" cap="none">
                <a:solidFill>
                  <a:schemeClr val="dk2"/>
                </a:solidFill>
                <a:latin typeface="Century Gothic"/>
                <a:ea typeface="Century Gothic"/>
                <a:cs typeface="Century Gothic"/>
                <a:sym typeface="Century Gothic"/>
              </a:defRPr>
            </a:lvl2pPr>
            <a:lvl3pPr marL="1371600" marR="0" lvl="2" indent="-228600" algn="l" rtl="0">
              <a:spcBef>
                <a:spcPts val="600"/>
              </a:spcBef>
              <a:spcAft>
                <a:spcPts val="0"/>
              </a:spcAft>
              <a:buClr>
                <a:schemeClr val="accent1"/>
              </a:buClr>
              <a:buSzPts val="1800"/>
              <a:buFont typeface="Noto Sans Symbols"/>
              <a:buNone/>
              <a:defRPr sz="1800" b="0" i="0" u="none" strike="noStrike" cap="none">
                <a:solidFill>
                  <a:schemeClr val="dk2"/>
                </a:solidFill>
                <a:latin typeface="Century Gothic"/>
                <a:ea typeface="Century Gothic"/>
                <a:cs typeface="Century Gothic"/>
                <a:sym typeface="Century Gothic"/>
              </a:defRPr>
            </a:lvl3pPr>
            <a:lvl4pPr marL="1828800" marR="0" lvl="3" indent="-228600" algn="l" rtl="0">
              <a:spcBef>
                <a:spcPts val="600"/>
              </a:spcBef>
              <a:spcAft>
                <a:spcPts val="0"/>
              </a:spcAft>
              <a:buClr>
                <a:srgbClr val="4D0000"/>
              </a:buClr>
              <a:buSzPts val="1800"/>
              <a:buFont typeface="Noto Sans Symbols"/>
              <a:buNone/>
              <a:defRPr sz="1800" b="0" i="0" u="none" strike="noStrike" cap="none">
                <a:solidFill>
                  <a:schemeClr val="dk2"/>
                </a:solidFill>
                <a:latin typeface="Century Gothic"/>
                <a:ea typeface="Century Gothic"/>
                <a:cs typeface="Century Gothic"/>
                <a:sym typeface="Century Gothic"/>
              </a:defRPr>
            </a:lvl4pPr>
            <a:lvl5pPr marL="2286000" marR="0" lvl="4" indent="-228600" algn="l" rtl="0">
              <a:spcBef>
                <a:spcPts val="600"/>
              </a:spcBef>
              <a:spcAft>
                <a:spcPts val="0"/>
              </a:spcAft>
              <a:buClr>
                <a:schemeClr val="accent1"/>
              </a:buClr>
              <a:buSzPts val="1800"/>
              <a:buFont typeface="Noto Sans Symbols"/>
              <a:buNone/>
              <a:defRPr sz="1800" b="0" i="0" u="none" strike="noStrike" cap="none">
                <a:solidFill>
                  <a:schemeClr val="dk2"/>
                </a:solidFill>
                <a:latin typeface="Century Gothic"/>
                <a:ea typeface="Century Gothic"/>
                <a:cs typeface="Century Gothic"/>
                <a:sym typeface="Century Gothic"/>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lumn Slide">
  <p:cSld name="Two Column Slide">
    <p:spTree>
      <p:nvGrpSpPr>
        <p:cNvPr id="1" name="Shape 26"/>
        <p:cNvGrpSpPr/>
        <p:nvPr/>
      </p:nvGrpSpPr>
      <p:grpSpPr>
        <a:xfrm>
          <a:off x="0" y="0"/>
          <a:ext cx="0" cy="0"/>
          <a:chOff x="0" y="0"/>
          <a:chExt cx="0" cy="0"/>
        </a:xfrm>
      </p:grpSpPr>
      <p:sp>
        <p:nvSpPr>
          <p:cNvPr id="27" name="Google Shape;27;p11"/>
          <p:cNvSpPr txBox="1">
            <a:spLocks noGrp="1"/>
          </p:cNvSpPr>
          <p:nvPr>
            <p:ph type="body" idx="1"/>
          </p:nvPr>
        </p:nvSpPr>
        <p:spPr>
          <a:xfrm>
            <a:off x="1895617" y="1905000"/>
            <a:ext cx="3194124" cy="4208564"/>
          </a:xfrm>
          <a:prstGeom prst="rect">
            <a:avLst/>
          </a:prstGeom>
          <a:noFill/>
          <a:ln>
            <a:noFill/>
          </a:ln>
        </p:spPr>
        <p:txBody>
          <a:bodyPr spcFirstLastPara="1" wrap="square" lIns="91425" tIns="45700" rIns="91425" bIns="45700" anchor="t" anchorCtr="0">
            <a:normAutofit/>
          </a:bodyPr>
          <a:lstStyle>
            <a:lvl1pPr marL="457200" marR="0" lvl="0" indent="-335280" algn="l" rtl="0">
              <a:spcBef>
                <a:spcPts val="1800"/>
              </a:spcBef>
              <a:spcAft>
                <a:spcPts val="0"/>
              </a:spcAft>
              <a:buClr>
                <a:schemeClr val="accent1"/>
              </a:buClr>
              <a:buSzPts val="1680"/>
              <a:buFont typeface="Noto Sans Symbols"/>
              <a:buChar char="◼"/>
              <a:defRPr sz="2400" b="0" i="0" u="none" strike="noStrike" cap="none">
                <a:solidFill>
                  <a:schemeClr val="dk2"/>
                </a:solidFill>
                <a:latin typeface="Calibri"/>
                <a:ea typeface="Calibri"/>
                <a:cs typeface="Calibri"/>
                <a:sym typeface="Calibri"/>
              </a:defRPr>
            </a:lvl1pPr>
            <a:lvl2pPr marL="914400" marR="0" lvl="1" indent="-335280" algn="l" rtl="0">
              <a:spcBef>
                <a:spcPts val="600"/>
              </a:spcBef>
              <a:spcAft>
                <a:spcPts val="0"/>
              </a:spcAft>
              <a:buClr>
                <a:srgbClr val="4D0000"/>
              </a:buClr>
              <a:buSzPts val="1680"/>
              <a:buFont typeface="Noto Sans Symbols"/>
              <a:buChar char="◼"/>
              <a:defRPr sz="2400" b="0" i="0" u="none" strike="noStrike" cap="none">
                <a:solidFill>
                  <a:schemeClr val="dk2"/>
                </a:solidFill>
                <a:latin typeface="Calibri"/>
                <a:ea typeface="Calibri"/>
                <a:cs typeface="Calibri"/>
                <a:sym typeface="Calibri"/>
              </a:defRPr>
            </a:lvl2pPr>
            <a:lvl3pPr marL="1371600" marR="0" lvl="2" indent="-335280" algn="l" rtl="0">
              <a:spcBef>
                <a:spcPts val="600"/>
              </a:spcBef>
              <a:spcAft>
                <a:spcPts val="0"/>
              </a:spcAft>
              <a:buClr>
                <a:schemeClr val="accent1"/>
              </a:buClr>
              <a:buSzPts val="1680"/>
              <a:buFont typeface="Noto Sans Symbols"/>
              <a:buChar char="◼"/>
              <a:defRPr sz="2400" b="0" i="0" u="none" strike="noStrike" cap="none">
                <a:solidFill>
                  <a:schemeClr val="dk2"/>
                </a:solidFill>
                <a:latin typeface="Calibri"/>
                <a:ea typeface="Calibri"/>
                <a:cs typeface="Calibri"/>
                <a:sym typeface="Calibri"/>
              </a:defRPr>
            </a:lvl3pPr>
            <a:lvl4pPr marL="1828800" marR="0" lvl="3" indent="-335280" algn="l" rtl="0">
              <a:spcBef>
                <a:spcPts val="600"/>
              </a:spcBef>
              <a:spcAft>
                <a:spcPts val="0"/>
              </a:spcAft>
              <a:buClr>
                <a:srgbClr val="4D0000"/>
              </a:buClr>
              <a:buSzPts val="1680"/>
              <a:buFont typeface="Noto Sans Symbols"/>
              <a:buChar char="◼"/>
              <a:defRPr sz="2400" b="0" i="0" u="none" strike="noStrike" cap="none">
                <a:solidFill>
                  <a:schemeClr val="dk2"/>
                </a:solidFill>
                <a:latin typeface="Calibri"/>
                <a:ea typeface="Calibri"/>
                <a:cs typeface="Calibri"/>
                <a:sym typeface="Calibri"/>
              </a:defRPr>
            </a:lvl4pPr>
            <a:lvl5pPr marL="2286000" marR="0" lvl="4" indent="-335279" algn="l" rtl="0">
              <a:spcBef>
                <a:spcPts val="600"/>
              </a:spcBef>
              <a:spcAft>
                <a:spcPts val="0"/>
              </a:spcAft>
              <a:buClr>
                <a:schemeClr val="accent1"/>
              </a:buClr>
              <a:buSzPts val="1680"/>
              <a:buFont typeface="Noto Sans Symbols"/>
              <a:buChar char="◼"/>
              <a:defRPr sz="2400" b="0" i="0" u="none" strike="noStrike" cap="none">
                <a:solidFill>
                  <a:schemeClr val="dk2"/>
                </a:solidFill>
                <a:latin typeface="Calibri"/>
                <a:ea typeface="Calibri"/>
                <a:cs typeface="Calibri"/>
                <a:sym typeface="Calibri"/>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28" name="Google Shape;28;p11"/>
          <p:cNvSpPr txBox="1">
            <a:spLocks noGrp="1"/>
          </p:cNvSpPr>
          <p:nvPr>
            <p:ph type="title"/>
          </p:nvPr>
        </p:nvSpPr>
        <p:spPr>
          <a:xfrm>
            <a:off x="1895617" y="339517"/>
            <a:ext cx="6767369" cy="125266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0" u="none" strike="noStrike" cap="none">
                <a:solidFill>
                  <a:srgbClr val="990000"/>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5pPr>
            <a:lvl6pPr marR="0" lvl="5"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6pPr>
            <a:lvl7pPr marR="0" lvl="6"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7pPr>
            <a:lvl8pPr marR="0" lvl="7"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8pPr>
            <a:lvl9pPr marR="0" lvl="8"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9pPr>
          </a:lstStyle>
          <a:p>
            <a:endParaRPr/>
          </a:p>
        </p:txBody>
      </p:sp>
      <p:sp>
        <p:nvSpPr>
          <p:cNvPr id="29" name="Google Shape;29;p11"/>
          <p:cNvSpPr txBox="1">
            <a:spLocks noGrp="1"/>
          </p:cNvSpPr>
          <p:nvPr>
            <p:ph type="body" idx="2"/>
          </p:nvPr>
        </p:nvSpPr>
        <p:spPr>
          <a:xfrm>
            <a:off x="5468862" y="1905000"/>
            <a:ext cx="3194124" cy="4208564"/>
          </a:xfrm>
          <a:prstGeom prst="rect">
            <a:avLst/>
          </a:prstGeom>
          <a:noFill/>
          <a:ln>
            <a:noFill/>
          </a:ln>
        </p:spPr>
        <p:txBody>
          <a:bodyPr spcFirstLastPara="1" wrap="square" lIns="91425" tIns="45700" rIns="91425" bIns="45700" anchor="t" anchorCtr="0">
            <a:normAutofit/>
          </a:bodyPr>
          <a:lstStyle>
            <a:lvl1pPr marL="457200" marR="0" lvl="0" indent="-335280" algn="l" rtl="0">
              <a:spcBef>
                <a:spcPts val="1800"/>
              </a:spcBef>
              <a:spcAft>
                <a:spcPts val="0"/>
              </a:spcAft>
              <a:buClr>
                <a:schemeClr val="accent1"/>
              </a:buClr>
              <a:buSzPts val="1680"/>
              <a:buFont typeface="Noto Sans Symbols"/>
              <a:buChar char="◼"/>
              <a:defRPr sz="2400" b="0" i="0" u="none" strike="noStrike" cap="none">
                <a:solidFill>
                  <a:schemeClr val="dk2"/>
                </a:solidFill>
                <a:latin typeface="Calibri"/>
                <a:ea typeface="Calibri"/>
                <a:cs typeface="Calibri"/>
                <a:sym typeface="Calibri"/>
              </a:defRPr>
            </a:lvl1pPr>
            <a:lvl2pPr marL="914400" marR="0" lvl="1" indent="-335280" algn="l" rtl="0">
              <a:spcBef>
                <a:spcPts val="600"/>
              </a:spcBef>
              <a:spcAft>
                <a:spcPts val="0"/>
              </a:spcAft>
              <a:buClr>
                <a:srgbClr val="4D0000"/>
              </a:buClr>
              <a:buSzPts val="1680"/>
              <a:buFont typeface="Noto Sans Symbols"/>
              <a:buChar char="◼"/>
              <a:defRPr sz="2400" b="0" i="0" u="none" strike="noStrike" cap="none">
                <a:solidFill>
                  <a:schemeClr val="dk2"/>
                </a:solidFill>
                <a:latin typeface="Calibri"/>
                <a:ea typeface="Calibri"/>
                <a:cs typeface="Calibri"/>
                <a:sym typeface="Calibri"/>
              </a:defRPr>
            </a:lvl2pPr>
            <a:lvl3pPr marL="1371600" marR="0" lvl="2" indent="-335280" algn="l" rtl="0">
              <a:spcBef>
                <a:spcPts val="600"/>
              </a:spcBef>
              <a:spcAft>
                <a:spcPts val="0"/>
              </a:spcAft>
              <a:buClr>
                <a:schemeClr val="accent1"/>
              </a:buClr>
              <a:buSzPts val="1680"/>
              <a:buFont typeface="Noto Sans Symbols"/>
              <a:buChar char="◼"/>
              <a:defRPr sz="2400" b="0" i="0" u="none" strike="noStrike" cap="none">
                <a:solidFill>
                  <a:schemeClr val="dk2"/>
                </a:solidFill>
                <a:latin typeface="Calibri"/>
                <a:ea typeface="Calibri"/>
                <a:cs typeface="Calibri"/>
                <a:sym typeface="Calibri"/>
              </a:defRPr>
            </a:lvl3pPr>
            <a:lvl4pPr marL="1828800" marR="0" lvl="3" indent="-335280" algn="l" rtl="0">
              <a:spcBef>
                <a:spcPts val="600"/>
              </a:spcBef>
              <a:spcAft>
                <a:spcPts val="0"/>
              </a:spcAft>
              <a:buClr>
                <a:srgbClr val="4D0000"/>
              </a:buClr>
              <a:buSzPts val="1680"/>
              <a:buFont typeface="Noto Sans Symbols"/>
              <a:buChar char="◼"/>
              <a:defRPr sz="2400" b="0" i="0" u="none" strike="noStrike" cap="none">
                <a:solidFill>
                  <a:schemeClr val="dk2"/>
                </a:solidFill>
                <a:latin typeface="Calibri"/>
                <a:ea typeface="Calibri"/>
                <a:cs typeface="Calibri"/>
                <a:sym typeface="Calibri"/>
              </a:defRPr>
            </a:lvl4pPr>
            <a:lvl5pPr marL="2286000" marR="0" lvl="4" indent="-335279" algn="l" rtl="0">
              <a:spcBef>
                <a:spcPts val="600"/>
              </a:spcBef>
              <a:spcAft>
                <a:spcPts val="0"/>
              </a:spcAft>
              <a:buClr>
                <a:schemeClr val="accent1"/>
              </a:buClr>
              <a:buSzPts val="1680"/>
              <a:buFont typeface="Noto Sans Symbols"/>
              <a:buChar char="◼"/>
              <a:defRPr sz="2400" b="0" i="0" u="none" strike="noStrike" cap="none">
                <a:solidFill>
                  <a:schemeClr val="dk2"/>
                </a:solidFill>
                <a:latin typeface="Calibri"/>
                <a:ea typeface="Calibri"/>
                <a:cs typeface="Calibri"/>
                <a:sym typeface="Calibri"/>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ull Page Pic">
  <p:cSld name="Full Page Pic">
    <p:spTree>
      <p:nvGrpSpPr>
        <p:cNvPr id="1" name="Shape 30"/>
        <p:cNvGrpSpPr/>
        <p:nvPr/>
      </p:nvGrpSpPr>
      <p:grpSpPr>
        <a:xfrm>
          <a:off x="0" y="0"/>
          <a:ext cx="0" cy="0"/>
          <a:chOff x="0" y="0"/>
          <a:chExt cx="0" cy="0"/>
        </a:xfrm>
      </p:grpSpPr>
      <p:sp>
        <p:nvSpPr>
          <p:cNvPr id="31" name="Google Shape;31;p12"/>
          <p:cNvSpPr txBox="1">
            <a:spLocks noGrp="1"/>
          </p:cNvSpPr>
          <p:nvPr>
            <p:ph type="title"/>
          </p:nvPr>
        </p:nvSpPr>
        <p:spPr>
          <a:xfrm>
            <a:off x="1895617" y="339517"/>
            <a:ext cx="6767369" cy="125266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0" u="none" strike="noStrike" cap="none">
                <a:solidFill>
                  <a:srgbClr val="990000"/>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5pPr>
            <a:lvl6pPr marR="0" lvl="5"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6pPr>
            <a:lvl7pPr marR="0" lvl="6"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7pPr>
            <a:lvl8pPr marR="0" lvl="7"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8pPr>
            <a:lvl9pPr marR="0" lvl="8"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9pPr>
          </a:lstStyle>
          <a:p>
            <a:endParaRPr/>
          </a:p>
        </p:txBody>
      </p:sp>
      <p:sp>
        <p:nvSpPr>
          <p:cNvPr id="32" name="Google Shape;32;p12"/>
          <p:cNvSpPr txBox="1">
            <a:spLocks noGrp="1"/>
          </p:cNvSpPr>
          <p:nvPr>
            <p:ph type="body" idx="1"/>
          </p:nvPr>
        </p:nvSpPr>
        <p:spPr>
          <a:xfrm>
            <a:off x="1981200" y="1981200"/>
            <a:ext cx="6705600" cy="4267200"/>
          </a:xfrm>
          <a:prstGeom prst="rect">
            <a:avLst/>
          </a:prstGeom>
          <a:solidFill>
            <a:schemeClr val="lt2"/>
          </a:solidFill>
          <a:ln w="76200" cap="flat" cmpd="sng">
            <a:solidFill>
              <a:schemeClr val="lt1"/>
            </a:solidFill>
            <a:prstDash val="solid"/>
            <a:miter lim="800000"/>
            <a:headEnd type="none" w="sm" len="sm"/>
            <a:tailEnd type="none" w="sm" len="sm"/>
          </a:ln>
          <a:effectLst>
            <a:outerShdw blurRad="85725" algn="tl" rotWithShape="0">
              <a:srgbClr val="000000">
                <a:alpha val="40000"/>
              </a:srgbClr>
            </a:outerShdw>
          </a:effectLst>
        </p:spPr>
        <p:txBody>
          <a:bodyPr spcFirstLastPara="1" wrap="square" lIns="91425" tIns="45700" rIns="91425" bIns="45700" anchor="t" anchorCtr="0">
            <a:normAutofit/>
          </a:bodyPr>
          <a:lstStyle>
            <a:lvl1pPr marL="457200" marR="0" lvl="0" indent="-228600" algn="l" rtl="0">
              <a:spcBef>
                <a:spcPts val="1800"/>
              </a:spcBef>
              <a:spcAft>
                <a:spcPts val="0"/>
              </a:spcAft>
              <a:buClr>
                <a:schemeClr val="accent1"/>
              </a:buClr>
              <a:buSzPts val="1600"/>
              <a:buFont typeface="Noto Sans Symbols"/>
              <a:buNone/>
              <a:defRPr sz="1600" b="0" i="0" u="none" strike="noStrike" cap="none">
                <a:solidFill>
                  <a:schemeClr val="dk2"/>
                </a:solidFill>
                <a:latin typeface="Calibri"/>
                <a:ea typeface="Calibri"/>
                <a:cs typeface="Calibri"/>
                <a:sym typeface="Calibri"/>
              </a:defRPr>
            </a:lvl1pPr>
            <a:lvl2pPr marL="914400" marR="0" lvl="1"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828800" marR="0" lvl="3"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Vertical Object Slide">
  <p:cSld name="1_Vertical Object Slide">
    <p:spTree>
      <p:nvGrpSpPr>
        <p:cNvPr id="1" name="Shape 33"/>
        <p:cNvGrpSpPr/>
        <p:nvPr/>
      </p:nvGrpSpPr>
      <p:grpSpPr>
        <a:xfrm>
          <a:off x="0" y="0"/>
          <a:ext cx="0" cy="0"/>
          <a:chOff x="0" y="0"/>
          <a:chExt cx="0" cy="0"/>
        </a:xfrm>
      </p:grpSpPr>
      <p:sp>
        <p:nvSpPr>
          <p:cNvPr id="34" name="Google Shape;34;p13"/>
          <p:cNvSpPr txBox="1">
            <a:spLocks noGrp="1"/>
          </p:cNvSpPr>
          <p:nvPr>
            <p:ph type="body" idx="1"/>
          </p:nvPr>
        </p:nvSpPr>
        <p:spPr>
          <a:xfrm>
            <a:off x="6208158" y="1981200"/>
            <a:ext cx="2454830" cy="43496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800"/>
              </a:spcBef>
              <a:spcAft>
                <a:spcPts val="0"/>
              </a:spcAft>
              <a:buClr>
                <a:schemeClr val="accent1"/>
              </a:buClr>
              <a:buSzPts val="2400"/>
              <a:buFont typeface="Noto Sans Symbols"/>
              <a:buNone/>
              <a:defRPr sz="2400" b="0" i="0" u="none" strike="noStrike" cap="none">
                <a:solidFill>
                  <a:schemeClr val="dk2"/>
                </a:solidFill>
                <a:latin typeface="Calibri"/>
                <a:ea typeface="Calibri"/>
                <a:cs typeface="Calibri"/>
                <a:sym typeface="Calibri"/>
              </a:defRPr>
            </a:lvl1pPr>
            <a:lvl2pPr marL="914400" marR="0" lvl="1"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828800" marR="0" lvl="3"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35" name="Google Shape;35;p13"/>
          <p:cNvSpPr txBox="1">
            <a:spLocks noGrp="1"/>
          </p:cNvSpPr>
          <p:nvPr>
            <p:ph type="title"/>
          </p:nvPr>
        </p:nvSpPr>
        <p:spPr>
          <a:xfrm>
            <a:off x="1895617" y="339517"/>
            <a:ext cx="6767369" cy="125266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0" u="none" strike="noStrike" cap="none">
                <a:solidFill>
                  <a:srgbClr val="990000"/>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5pPr>
            <a:lvl6pPr marR="0" lvl="5"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6pPr>
            <a:lvl7pPr marR="0" lvl="6"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7pPr>
            <a:lvl8pPr marR="0" lvl="7"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8pPr>
            <a:lvl9pPr marR="0" lvl="8"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9pPr>
          </a:lstStyle>
          <a:p>
            <a:endParaRPr/>
          </a:p>
        </p:txBody>
      </p:sp>
      <p:sp>
        <p:nvSpPr>
          <p:cNvPr id="36" name="Google Shape;36;p13"/>
          <p:cNvSpPr txBox="1">
            <a:spLocks noGrp="1"/>
          </p:cNvSpPr>
          <p:nvPr>
            <p:ph type="body" idx="2"/>
          </p:nvPr>
        </p:nvSpPr>
        <p:spPr>
          <a:xfrm>
            <a:off x="1981200" y="1981200"/>
            <a:ext cx="3783385" cy="4190999"/>
          </a:xfrm>
          <a:prstGeom prst="rect">
            <a:avLst/>
          </a:prstGeom>
          <a:solidFill>
            <a:schemeClr val="lt2"/>
          </a:solidFill>
          <a:ln w="76200" cap="flat" cmpd="sng">
            <a:solidFill>
              <a:schemeClr val="lt1"/>
            </a:solidFill>
            <a:prstDash val="solid"/>
            <a:miter lim="800000"/>
            <a:headEnd type="none" w="sm" len="sm"/>
            <a:tailEnd type="none" w="sm" len="sm"/>
          </a:ln>
          <a:effectLst>
            <a:outerShdw blurRad="85725" algn="tl" rotWithShape="0">
              <a:srgbClr val="000000">
                <a:alpha val="40000"/>
              </a:srgbClr>
            </a:outerShdw>
          </a:effectLst>
        </p:spPr>
        <p:txBody>
          <a:bodyPr spcFirstLastPara="1" wrap="square" lIns="91425" tIns="45700" rIns="91425" bIns="45700" anchor="t" anchorCtr="0">
            <a:normAutofit/>
          </a:bodyPr>
          <a:lstStyle>
            <a:lvl1pPr marL="457200" marR="0" lvl="0" indent="-228600" algn="l" rtl="0">
              <a:spcBef>
                <a:spcPts val="1800"/>
              </a:spcBef>
              <a:spcAft>
                <a:spcPts val="0"/>
              </a:spcAft>
              <a:buClr>
                <a:schemeClr val="accent1"/>
              </a:buClr>
              <a:buSzPts val="1600"/>
              <a:buFont typeface="Noto Sans Symbols"/>
              <a:buNone/>
              <a:defRPr sz="1600" b="0" i="0" u="none" strike="noStrike" cap="none">
                <a:solidFill>
                  <a:schemeClr val="dk2"/>
                </a:solidFill>
                <a:latin typeface="Calibri"/>
                <a:ea typeface="Calibri"/>
                <a:cs typeface="Calibri"/>
                <a:sym typeface="Calibri"/>
              </a:defRPr>
            </a:lvl1pPr>
            <a:lvl2pPr marL="914400" marR="0" lvl="1"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828800" marR="0" lvl="3"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7"/>
        <p:cNvGrpSpPr/>
        <p:nvPr/>
      </p:nvGrpSpPr>
      <p:grpSpPr>
        <a:xfrm>
          <a:off x="0" y="0"/>
          <a:ext cx="0" cy="0"/>
          <a:chOff x="0" y="0"/>
          <a:chExt cx="0" cy="0"/>
        </a:xfrm>
      </p:grpSpPr>
      <p:sp>
        <p:nvSpPr>
          <p:cNvPr id="38" name="Google Shape;38;p14"/>
          <p:cNvSpPr txBox="1">
            <a:spLocks noGrp="1"/>
          </p:cNvSpPr>
          <p:nvPr>
            <p:ph type="body" idx="1"/>
          </p:nvPr>
        </p:nvSpPr>
        <p:spPr>
          <a:xfrm>
            <a:off x="2009907" y="1981200"/>
            <a:ext cx="1371600" cy="1371600"/>
          </a:xfrm>
          <a:prstGeom prst="rect">
            <a:avLst/>
          </a:prstGeom>
          <a:solidFill>
            <a:schemeClr val="lt2"/>
          </a:solidFill>
          <a:ln w="76200" cap="flat" cmpd="sng">
            <a:solidFill>
              <a:schemeClr val="lt1"/>
            </a:solidFill>
            <a:prstDash val="solid"/>
            <a:miter lim="800000"/>
            <a:headEnd type="none" w="sm" len="sm"/>
            <a:tailEnd type="none" w="sm" len="sm"/>
          </a:ln>
          <a:effectLst>
            <a:outerShdw blurRad="85725" algn="tl" rotWithShape="0">
              <a:srgbClr val="000000">
                <a:alpha val="40000"/>
              </a:srgbClr>
            </a:outerShdw>
          </a:effectLst>
        </p:spPr>
        <p:txBody>
          <a:bodyPr spcFirstLastPara="1" wrap="square" lIns="91425" tIns="45700" rIns="91425" bIns="45700" anchor="t" anchorCtr="0">
            <a:normAutofit/>
          </a:bodyPr>
          <a:lstStyle>
            <a:lvl1pPr marL="457200" marR="0" lvl="0" indent="-228600" algn="l" rtl="0">
              <a:spcBef>
                <a:spcPts val="1800"/>
              </a:spcBef>
              <a:spcAft>
                <a:spcPts val="0"/>
              </a:spcAft>
              <a:buClr>
                <a:schemeClr val="accent1"/>
              </a:buClr>
              <a:buSzPts val="1600"/>
              <a:buFont typeface="Noto Sans Symbols"/>
              <a:buNone/>
              <a:defRPr sz="1600" b="0" i="0" u="none" strike="noStrike" cap="none">
                <a:solidFill>
                  <a:schemeClr val="dk2"/>
                </a:solidFill>
                <a:latin typeface="Calibri"/>
                <a:ea typeface="Calibri"/>
                <a:cs typeface="Calibri"/>
                <a:sym typeface="Calibri"/>
              </a:defRPr>
            </a:lvl1pPr>
            <a:lvl2pPr marL="914400" marR="0" lvl="1"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828800" marR="0" lvl="3"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39" name="Google Shape;39;p14"/>
          <p:cNvSpPr txBox="1">
            <a:spLocks noGrp="1"/>
          </p:cNvSpPr>
          <p:nvPr>
            <p:ph type="body" idx="2"/>
          </p:nvPr>
        </p:nvSpPr>
        <p:spPr>
          <a:xfrm>
            <a:off x="2009907" y="3429000"/>
            <a:ext cx="1952493" cy="30340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800"/>
              </a:spcBef>
              <a:spcAft>
                <a:spcPts val="0"/>
              </a:spcAft>
              <a:buClr>
                <a:schemeClr val="accent1"/>
              </a:buClr>
              <a:buSzPts val="1400"/>
              <a:buFont typeface="Noto Sans Symbols"/>
              <a:buNone/>
              <a:defRPr sz="1400" b="1" i="0" u="none" strike="noStrike" cap="none">
                <a:solidFill>
                  <a:schemeClr val="dk2"/>
                </a:solidFill>
                <a:latin typeface="Calibri"/>
                <a:ea typeface="Calibri"/>
                <a:cs typeface="Calibri"/>
                <a:sym typeface="Calibri"/>
              </a:defRPr>
            </a:lvl1pPr>
            <a:lvl2pPr marL="914400" marR="0" lvl="1"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828800" marR="0" lvl="3"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40" name="Google Shape;40;p14"/>
          <p:cNvSpPr txBox="1">
            <a:spLocks noGrp="1"/>
          </p:cNvSpPr>
          <p:nvPr>
            <p:ph type="body" idx="3"/>
          </p:nvPr>
        </p:nvSpPr>
        <p:spPr>
          <a:xfrm>
            <a:off x="4372107" y="1981200"/>
            <a:ext cx="1371600" cy="1371600"/>
          </a:xfrm>
          <a:prstGeom prst="rect">
            <a:avLst/>
          </a:prstGeom>
          <a:solidFill>
            <a:schemeClr val="lt2"/>
          </a:solidFill>
          <a:ln w="76200" cap="flat" cmpd="sng">
            <a:solidFill>
              <a:schemeClr val="lt1"/>
            </a:solidFill>
            <a:prstDash val="solid"/>
            <a:miter lim="800000"/>
            <a:headEnd type="none" w="sm" len="sm"/>
            <a:tailEnd type="none" w="sm" len="sm"/>
          </a:ln>
          <a:effectLst>
            <a:outerShdw blurRad="85725" algn="tl" rotWithShape="0">
              <a:srgbClr val="000000">
                <a:alpha val="40000"/>
              </a:srgbClr>
            </a:outerShdw>
          </a:effectLst>
        </p:spPr>
        <p:txBody>
          <a:bodyPr spcFirstLastPara="1" wrap="square" lIns="91425" tIns="45700" rIns="91425" bIns="45700" anchor="t" anchorCtr="0">
            <a:normAutofit/>
          </a:bodyPr>
          <a:lstStyle>
            <a:lvl1pPr marL="457200" marR="0" lvl="0" indent="-228600" algn="l" rtl="0">
              <a:spcBef>
                <a:spcPts val="1800"/>
              </a:spcBef>
              <a:spcAft>
                <a:spcPts val="0"/>
              </a:spcAft>
              <a:buClr>
                <a:schemeClr val="accent1"/>
              </a:buClr>
              <a:buSzPts val="1600"/>
              <a:buFont typeface="Noto Sans Symbols"/>
              <a:buNone/>
              <a:defRPr sz="1600" b="0" i="0" u="none" strike="noStrike" cap="none">
                <a:solidFill>
                  <a:schemeClr val="dk2"/>
                </a:solidFill>
                <a:latin typeface="Calibri"/>
                <a:ea typeface="Calibri"/>
                <a:cs typeface="Calibri"/>
                <a:sym typeface="Calibri"/>
              </a:defRPr>
            </a:lvl1pPr>
            <a:lvl2pPr marL="914400" marR="0" lvl="1"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828800" marR="0" lvl="3"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41" name="Google Shape;41;p14"/>
          <p:cNvSpPr txBox="1">
            <a:spLocks noGrp="1"/>
          </p:cNvSpPr>
          <p:nvPr>
            <p:ph type="body" idx="4"/>
          </p:nvPr>
        </p:nvSpPr>
        <p:spPr>
          <a:xfrm>
            <a:off x="6734307" y="1981200"/>
            <a:ext cx="1371600" cy="1371600"/>
          </a:xfrm>
          <a:prstGeom prst="rect">
            <a:avLst/>
          </a:prstGeom>
          <a:solidFill>
            <a:srgbClr val="CCCCCC"/>
          </a:solidFill>
          <a:ln w="76200" cap="flat" cmpd="sng">
            <a:solidFill>
              <a:schemeClr val="lt1"/>
            </a:solidFill>
            <a:prstDash val="solid"/>
            <a:miter lim="800000"/>
            <a:headEnd type="none" w="sm" len="sm"/>
            <a:tailEnd type="none" w="sm" len="sm"/>
          </a:ln>
          <a:effectLst>
            <a:outerShdw blurRad="85725" algn="tl" rotWithShape="0">
              <a:srgbClr val="000000">
                <a:alpha val="40000"/>
              </a:srgbClr>
            </a:outerShdw>
          </a:effectLst>
        </p:spPr>
        <p:txBody>
          <a:bodyPr spcFirstLastPara="1" wrap="square" lIns="91425" tIns="45700" rIns="91425" bIns="45700" anchor="t" anchorCtr="0">
            <a:normAutofit/>
          </a:bodyPr>
          <a:lstStyle>
            <a:lvl1pPr marL="457200" marR="0" lvl="0" indent="-228600" algn="l" rtl="0">
              <a:spcBef>
                <a:spcPts val="1800"/>
              </a:spcBef>
              <a:spcAft>
                <a:spcPts val="0"/>
              </a:spcAft>
              <a:buClr>
                <a:schemeClr val="accent1"/>
              </a:buClr>
              <a:buSzPts val="1600"/>
              <a:buFont typeface="Noto Sans Symbols"/>
              <a:buNone/>
              <a:defRPr sz="1600" b="0" i="0" u="none" strike="noStrike" cap="none">
                <a:solidFill>
                  <a:schemeClr val="dk2"/>
                </a:solidFill>
                <a:latin typeface="Calibri"/>
                <a:ea typeface="Calibri"/>
                <a:cs typeface="Calibri"/>
                <a:sym typeface="Calibri"/>
              </a:defRPr>
            </a:lvl1pPr>
            <a:lvl2pPr marL="914400" marR="0" lvl="1"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828800" marR="0" lvl="3"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42" name="Google Shape;42;p14"/>
          <p:cNvSpPr txBox="1">
            <a:spLocks noGrp="1"/>
          </p:cNvSpPr>
          <p:nvPr>
            <p:ph type="body" idx="5"/>
          </p:nvPr>
        </p:nvSpPr>
        <p:spPr>
          <a:xfrm>
            <a:off x="2009907" y="3658930"/>
            <a:ext cx="1952493" cy="30340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800"/>
              </a:spcBef>
              <a:spcAft>
                <a:spcPts val="0"/>
              </a:spcAft>
              <a:buClr>
                <a:schemeClr val="accent1"/>
              </a:buClr>
              <a:buSzPts val="1200"/>
              <a:buFont typeface="Noto Sans Symbols"/>
              <a:buNone/>
              <a:defRPr sz="1200" b="0" i="0" u="none" strike="noStrike" cap="none">
                <a:solidFill>
                  <a:schemeClr val="dk2"/>
                </a:solidFill>
                <a:latin typeface="Calibri"/>
                <a:ea typeface="Calibri"/>
                <a:cs typeface="Calibri"/>
                <a:sym typeface="Calibri"/>
              </a:defRPr>
            </a:lvl1pPr>
            <a:lvl2pPr marL="914400" marR="0" lvl="1"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828800" marR="0" lvl="3"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43" name="Google Shape;43;p14"/>
          <p:cNvSpPr txBox="1">
            <a:spLocks noGrp="1"/>
          </p:cNvSpPr>
          <p:nvPr>
            <p:ph type="body" idx="6"/>
          </p:nvPr>
        </p:nvSpPr>
        <p:spPr>
          <a:xfrm>
            <a:off x="4343400" y="3429000"/>
            <a:ext cx="1952493" cy="30340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800"/>
              </a:spcBef>
              <a:spcAft>
                <a:spcPts val="0"/>
              </a:spcAft>
              <a:buClr>
                <a:schemeClr val="accent1"/>
              </a:buClr>
              <a:buSzPts val="1400"/>
              <a:buFont typeface="Noto Sans Symbols"/>
              <a:buNone/>
              <a:defRPr sz="1400" b="1" i="0" u="none" strike="noStrike" cap="none">
                <a:solidFill>
                  <a:schemeClr val="dk2"/>
                </a:solidFill>
                <a:latin typeface="Calibri"/>
                <a:ea typeface="Calibri"/>
                <a:cs typeface="Calibri"/>
                <a:sym typeface="Calibri"/>
              </a:defRPr>
            </a:lvl1pPr>
            <a:lvl2pPr marL="914400" marR="0" lvl="1"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828800" marR="0" lvl="3"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44" name="Google Shape;44;p14"/>
          <p:cNvSpPr txBox="1">
            <a:spLocks noGrp="1"/>
          </p:cNvSpPr>
          <p:nvPr>
            <p:ph type="body" idx="7"/>
          </p:nvPr>
        </p:nvSpPr>
        <p:spPr>
          <a:xfrm>
            <a:off x="4343400" y="3658930"/>
            <a:ext cx="1952493" cy="30340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800"/>
              </a:spcBef>
              <a:spcAft>
                <a:spcPts val="0"/>
              </a:spcAft>
              <a:buClr>
                <a:schemeClr val="accent1"/>
              </a:buClr>
              <a:buSzPts val="1200"/>
              <a:buFont typeface="Noto Sans Symbols"/>
              <a:buNone/>
              <a:defRPr sz="1200" b="0" i="0" u="none" strike="noStrike" cap="none">
                <a:solidFill>
                  <a:schemeClr val="dk2"/>
                </a:solidFill>
                <a:latin typeface="Calibri"/>
                <a:ea typeface="Calibri"/>
                <a:cs typeface="Calibri"/>
                <a:sym typeface="Calibri"/>
              </a:defRPr>
            </a:lvl1pPr>
            <a:lvl2pPr marL="914400" marR="0" lvl="1"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828800" marR="0" lvl="3"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45" name="Google Shape;45;p14"/>
          <p:cNvSpPr txBox="1">
            <a:spLocks noGrp="1"/>
          </p:cNvSpPr>
          <p:nvPr>
            <p:ph type="body" idx="8"/>
          </p:nvPr>
        </p:nvSpPr>
        <p:spPr>
          <a:xfrm>
            <a:off x="6734307" y="3429000"/>
            <a:ext cx="1952493" cy="30340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800"/>
              </a:spcBef>
              <a:spcAft>
                <a:spcPts val="0"/>
              </a:spcAft>
              <a:buClr>
                <a:schemeClr val="accent1"/>
              </a:buClr>
              <a:buSzPts val="1400"/>
              <a:buFont typeface="Noto Sans Symbols"/>
              <a:buNone/>
              <a:defRPr sz="1400" b="1" i="0" u="none" strike="noStrike" cap="none">
                <a:solidFill>
                  <a:schemeClr val="dk2"/>
                </a:solidFill>
                <a:latin typeface="Calibri"/>
                <a:ea typeface="Calibri"/>
                <a:cs typeface="Calibri"/>
                <a:sym typeface="Calibri"/>
              </a:defRPr>
            </a:lvl1pPr>
            <a:lvl2pPr marL="914400" marR="0" lvl="1"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828800" marR="0" lvl="3"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46" name="Google Shape;46;p14"/>
          <p:cNvSpPr txBox="1">
            <a:spLocks noGrp="1"/>
          </p:cNvSpPr>
          <p:nvPr>
            <p:ph type="body" idx="9"/>
          </p:nvPr>
        </p:nvSpPr>
        <p:spPr>
          <a:xfrm>
            <a:off x="6734307" y="3658930"/>
            <a:ext cx="1952493" cy="30340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800"/>
              </a:spcBef>
              <a:spcAft>
                <a:spcPts val="0"/>
              </a:spcAft>
              <a:buClr>
                <a:schemeClr val="accent1"/>
              </a:buClr>
              <a:buSzPts val="1200"/>
              <a:buFont typeface="Noto Sans Symbols"/>
              <a:buNone/>
              <a:defRPr sz="1200" b="0" i="0" u="none" strike="noStrike" cap="none">
                <a:solidFill>
                  <a:schemeClr val="dk2"/>
                </a:solidFill>
                <a:latin typeface="Calibri"/>
                <a:ea typeface="Calibri"/>
                <a:cs typeface="Calibri"/>
                <a:sym typeface="Calibri"/>
              </a:defRPr>
            </a:lvl1pPr>
            <a:lvl2pPr marL="914400" marR="0" lvl="1"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828800" marR="0" lvl="3"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47" name="Google Shape;47;p14"/>
          <p:cNvSpPr txBox="1">
            <a:spLocks noGrp="1"/>
          </p:cNvSpPr>
          <p:nvPr>
            <p:ph type="body" idx="13"/>
          </p:nvPr>
        </p:nvSpPr>
        <p:spPr>
          <a:xfrm>
            <a:off x="2009907" y="4191000"/>
            <a:ext cx="1371600" cy="1371600"/>
          </a:xfrm>
          <a:prstGeom prst="rect">
            <a:avLst/>
          </a:prstGeom>
          <a:solidFill>
            <a:srgbClr val="CCCCCC"/>
          </a:solidFill>
          <a:ln w="76200" cap="flat" cmpd="sng">
            <a:solidFill>
              <a:schemeClr val="lt1"/>
            </a:solidFill>
            <a:prstDash val="solid"/>
            <a:miter lim="800000"/>
            <a:headEnd type="none" w="sm" len="sm"/>
            <a:tailEnd type="none" w="sm" len="sm"/>
          </a:ln>
          <a:effectLst>
            <a:outerShdw blurRad="85725" algn="tl" rotWithShape="0">
              <a:srgbClr val="000000">
                <a:alpha val="40000"/>
              </a:srgbClr>
            </a:outerShdw>
          </a:effectLst>
        </p:spPr>
        <p:txBody>
          <a:bodyPr spcFirstLastPara="1" wrap="square" lIns="91425" tIns="45700" rIns="91425" bIns="45700" anchor="t" anchorCtr="0">
            <a:normAutofit/>
          </a:bodyPr>
          <a:lstStyle>
            <a:lvl1pPr marL="457200" marR="0" lvl="0" indent="-228600" algn="l" rtl="0">
              <a:spcBef>
                <a:spcPts val="1800"/>
              </a:spcBef>
              <a:spcAft>
                <a:spcPts val="0"/>
              </a:spcAft>
              <a:buClr>
                <a:schemeClr val="accent1"/>
              </a:buClr>
              <a:buSzPts val="1600"/>
              <a:buFont typeface="Noto Sans Symbols"/>
              <a:buNone/>
              <a:defRPr sz="1600" b="0" i="0" u="none" strike="noStrike" cap="none">
                <a:solidFill>
                  <a:schemeClr val="dk2"/>
                </a:solidFill>
                <a:latin typeface="Calibri"/>
                <a:ea typeface="Calibri"/>
                <a:cs typeface="Calibri"/>
                <a:sym typeface="Calibri"/>
              </a:defRPr>
            </a:lvl1pPr>
            <a:lvl2pPr marL="914400" marR="0" lvl="1"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828800" marR="0" lvl="3"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48" name="Google Shape;48;p14"/>
          <p:cNvSpPr txBox="1">
            <a:spLocks noGrp="1"/>
          </p:cNvSpPr>
          <p:nvPr>
            <p:ph type="body" idx="14"/>
          </p:nvPr>
        </p:nvSpPr>
        <p:spPr>
          <a:xfrm>
            <a:off x="2009907" y="5715065"/>
            <a:ext cx="1952493" cy="30340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800"/>
              </a:spcBef>
              <a:spcAft>
                <a:spcPts val="0"/>
              </a:spcAft>
              <a:buClr>
                <a:schemeClr val="accent1"/>
              </a:buClr>
              <a:buSzPts val="1400"/>
              <a:buFont typeface="Noto Sans Symbols"/>
              <a:buNone/>
              <a:defRPr sz="1400" b="1" i="0" u="none" strike="noStrike" cap="none">
                <a:solidFill>
                  <a:schemeClr val="dk2"/>
                </a:solidFill>
                <a:latin typeface="Calibri"/>
                <a:ea typeface="Calibri"/>
                <a:cs typeface="Calibri"/>
                <a:sym typeface="Calibri"/>
              </a:defRPr>
            </a:lvl1pPr>
            <a:lvl2pPr marL="914400" marR="0" lvl="1"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828800" marR="0" lvl="3"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49" name="Google Shape;49;p14"/>
          <p:cNvSpPr txBox="1">
            <a:spLocks noGrp="1"/>
          </p:cNvSpPr>
          <p:nvPr>
            <p:ph type="body" idx="15"/>
          </p:nvPr>
        </p:nvSpPr>
        <p:spPr>
          <a:xfrm>
            <a:off x="4343400" y="4191000"/>
            <a:ext cx="1371600" cy="1371600"/>
          </a:xfrm>
          <a:prstGeom prst="rect">
            <a:avLst/>
          </a:prstGeom>
          <a:solidFill>
            <a:srgbClr val="CCCCCC"/>
          </a:solidFill>
          <a:ln w="76200" cap="flat" cmpd="sng">
            <a:solidFill>
              <a:schemeClr val="lt1"/>
            </a:solidFill>
            <a:prstDash val="solid"/>
            <a:miter lim="800000"/>
            <a:headEnd type="none" w="sm" len="sm"/>
            <a:tailEnd type="none" w="sm" len="sm"/>
          </a:ln>
          <a:effectLst>
            <a:outerShdw blurRad="85725" algn="tl" rotWithShape="0">
              <a:srgbClr val="000000">
                <a:alpha val="40000"/>
              </a:srgbClr>
            </a:outerShdw>
          </a:effectLst>
        </p:spPr>
        <p:txBody>
          <a:bodyPr spcFirstLastPara="1" wrap="square" lIns="91425" tIns="45700" rIns="91425" bIns="45700" anchor="t" anchorCtr="0">
            <a:normAutofit/>
          </a:bodyPr>
          <a:lstStyle>
            <a:lvl1pPr marL="457200" marR="0" lvl="0" indent="-228600" algn="l" rtl="0">
              <a:spcBef>
                <a:spcPts val="1800"/>
              </a:spcBef>
              <a:spcAft>
                <a:spcPts val="0"/>
              </a:spcAft>
              <a:buClr>
                <a:schemeClr val="accent1"/>
              </a:buClr>
              <a:buSzPts val="1600"/>
              <a:buFont typeface="Noto Sans Symbols"/>
              <a:buNone/>
              <a:defRPr sz="1600" b="0" i="0" u="none" strike="noStrike" cap="none">
                <a:solidFill>
                  <a:schemeClr val="dk2"/>
                </a:solidFill>
                <a:latin typeface="Calibri"/>
                <a:ea typeface="Calibri"/>
                <a:cs typeface="Calibri"/>
                <a:sym typeface="Calibri"/>
              </a:defRPr>
            </a:lvl1pPr>
            <a:lvl2pPr marL="914400" marR="0" lvl="1"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828800" marR="0" lvl="3"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50" name="Google Shape;50;p14"/>
          <p:cNvSpPr txBox="1">
            <a:spLocks noGrp="1"/>
          </p:cNvSpPr>
          <p:nvPr>
            <p:ph type="body" idx="16"/>
          </p:nvPr>
        </p:nvSpPr>
        <p:spPr>
          <a:xfrm>
            <a:off x="6734307" y="4191000"/>
            <a:ext cx="1371600" cy="1371600"/>
          </a:xfrm>
          <a:prstGeom prst="rect">
            <a:avLst/>
          </a:prstGeom>
          <a:solidFill>
            <a:srgbClr val="CCCCCC"/>
          </a:solidFill>
          <a:ln w="76200" cap="flat" cmpd="sng">
            <a:solidFill>
              <a:schemeClr val="lt1"/>
            </a:solidFill>
            <a:prstDash val="solid"/>
            <a:miter lim="800000"/>
            <a:headEnd type="none" w="sm" len="sm"/>
            <a:tailEnd type="none" w="sm" len="sm"/>
          </a:ln>
          <a:effectLst>
            <a:outerShdw blurRad="85725" algn="tl" rotWithShape="0">
              <a:srgbClr val="000000">
                <a:alpha val="40000"/>
              </a:srgbClr>
            </a:outerShdw>
          </a:effectLst>
        </p:spPr>
        <p:txBody>
          <a:bodyPr spcFirstLastPara="1" wrap="square" lIns="91425" tIns="45700" rIns="91425" bIns="45700" anchor="t" anchorCtr="0">
            <a:normAutofit/>
          </a:bodyPr>
          <a:lstStyle>
            <a:lvl1pPr marL="457200" marR="0" lvl="0" indent="-228600" algn="l" rtl="0">
              <a:spcBef>
                <a:spcPts val="1800"/>
              </a:spcBef>
              <a:spcAft>
                <a:spcPts val="0"/>
              </a:spcAft>
              <a:buClr>
                <a:schemeClr val="accent1"/>
              </a:buClr>
              <a:buSzPts val="1600"/>
              <a:buFont typeface="Noto Sans Symbols"/>
              <a:buNone/>
              <a:defRPr sz="1600" b="0" i="0" u="none" strike="noStrike" cap="none">
                <a:solidFill>
                  <a:schemeClr val="dk2"/>
                </a:solidFill>
                <a:latin typeface="Calibri"/>
                <a:ea typeface="Calibri"/>
                <a:cs typeface="Calibri"/>
                <a:sym typeface="Calibri"/>
              </a:defRPr>
            </a:lvl1pPr>
            <a:lvl2pPr marL="914400" marR="0" lvl="1"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828800" marR="0" lvl="3"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51" name="Google Shape;51;p14"/>
          <p:cNvSpPr txBox="1">
            <a:spLocks noGrp="1"/>
          </p:cNvSpPr>
          <p:nvPr>
            <p:ph type="body" idx="17"/>
          </p:nvPr>
        </p:nvSpPr>
        <p:spPr>
          <a:xfrm>
            <a:off x="2009907" y="5944995"/>
            <a:ext cx="1952493" cy="30340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800"/>
              </a:spcBef>
              <a:spcAft>
                <a:spcPts val="0"/>
              </a:spcAft>
              <a:buClr>
                <a:schemeClr val="accent1"/>
              </a:buClr>
              <a:buSzPts val="1200"/>
              <a:buFont typeface="Noto Sans Symbols"/>
              <a:buNone/>
              <a:defRPr sz="1200" b="0" i="0" u="none" strike="noStrike" cap="none">
                <a:solidFill>
                  <a:schemeClr val="dk2"/>
                </a:solidFill>
                <a:latin typeface="Calibri"/>
                <a:ea typeface="Calibri"/>
                <a:cs typeface="Calibri"/>
                <a:sym typeface="Calibri"/>
              </a:defRPr>
            </a:lvl1pPr>
            <a:lvl2pPr marL="914400" marR="0" lvl="1"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828800" marR="0" lvl="3"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52" name="Google Shape;52;p14"/>
          <p:cNvSpPr txBox="1">
            <a:spLocks noGrp="1"/>
          </p:cNvSpPr>
          <p:nvPr>
            <p:ph type="body" idx="18"/>
          </p:nvPr>
        </p:nvSpPr>
        <p:spPr>
          <a:xfrm>
            <a:off x="4343400" y="5715065"/>
            <a:ext cx="1952493" cy="30340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800"/>
              </a:spcBef>
              <a:spcAft>
                <a:spcPts val="0"/>
              </a:spcAft>
              <a:buClr>
                <a:schemeClr val="accent1"/>
              </a:buClr>
              <a:buSzPts val="1400"/>
              <a:buFont typeface="Noto Sans Symbols"/>
              <a:buNone/>
              <a:defRPr sz="1400" b="1" i="0" u="none" strike="noStrike" cap="none">
                <a:solidFill>
                  <a:schemeClr val="dk2"/>
                </a:solidFill>
                <a:latin typeface="Calibri"/>
                <a:ea typeface="Calibri"/>
                <a:cs typeface="Calibri"/>
                <a:sym typeface="Calibri"/>
              </a:defRPr>
            </a:lvl1pPr>
            <a:lvl2pPr marL="914400" marR="0" lvl="1"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828800" marR="0" lvl="3"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53" name="Google Shape;53;p14"/>
          <p:cNvSpPr txBox="1">
            <a:spLocks noGrp="1"/>
          </p:cNvSpPr>
          <p:nvPr>
            <p:ph type="body" idx="19"/>
          </p:nvPr>
        </p:nvSpPr>
        <p:spPr>
          <a:xfrm>
            <a:off x="4343400" y="5944995"/>
            <a:ext cx="1952493" cy="30340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800"/>
              </a:spcBef>
              <a:spcAft>
                <a:spcPts val="0"/>
              </a:spcAft>
              <a:buClr>
                <a:schemeClr val="accent1"/>
              </a:buClr>
              <a:buSzPts val="1200"/>
              <a:buFont typeface="Noto Sans Symbols"/>
              <a:buNone/>
              <a:defRPr sz="1200" b="0" i="0" u="none" strike="noStrike" cap="none">
                <a:solidFill>
                  <a:schemeClr val="dk2"/>
                </a:solidFill>
                <a:latin typeface="Calibri"/>
                <a:ea typeface="Calibri"/>
                <a:cs typeface="Calibri"/>
                <a:sym typeface="Calibri"/>
              </a:defRPr>
            </a:lvl1pPr>
            <a:lvl2pPr marL="914400" marR="0" lvl="1"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828800" marR="0" lvl="3"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54" name="Google Shape;54;p14"/>
          <p:cNvSpPr txBox="1">
            <a:spLocks noGrp="1"/>
          </p:cNvSpPr>
          <p:nvPr>
            <p:ph type="body" idx="20"/>
          </p:nvPr>
        </p:nvSpPr>
        <p:spPr>
          <a:xfrm>
            <a:off x="6734307" y="5715065"/>
            <a:ext cx="1952493" cy="30340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800"/>
              </a:spcBef>
              <a:spcAft>
                <a:spcPts val="0"/>
              </a:spcAft>
              <a:buClr>
                <a:schemeClr val="accent1"/>
              </a:buClr>
              <a:buSzPts val="1400"/>
              <a:buFont typeface="Noto Sans Symbols"/>
              <a:buNone/>
              <a:defRPr sz="1400" b="1" i="0" u="none" strike="noStrike" cap="none">
                <a:solidFill>
                  <a:schemeClr val="dk2"/>
                </a:solidFill>
                <a:latin typeface="Calibri"/>
                <a:ea typeface="Calibri"/>
                <a:cs typeface="Calibri"/>
                <a:sym typeface="Calibri"/>
              </a:defRPr>
            </a:lvl1pPr>
            <a:lvl2pPr marL="914400" marR="0" lvl="1"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828800" marR="0" lvl="3"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55" name="Google Shape;55;p14"/>
          <p:cNvSpPr txBox="1">
            <a:spLocks noGrp="1"/>
          </p:cNvSpPr>
          <p:nvPr>
            <p:ph type="body" idx="21"/>
          </p:nvPr>
        </p:nvSpPr>
        <p:spPr>
          <a:xfrm>
            <a:off x="6734307" y="5944995"/>
            <a:ext cx="1952493" cy="30340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1800"/>
              </a:spcBef>
              <a:spcAft>
                <a:spcPts val="0"/>
              </a:spcAft>
              <a:buClr>
                <a:schemeClr val="accent1"/>
              </a:buClr>
              <a:buSzPts val="1200"/>
              <a:buFont typeface="Noto Sans Symbols"/>
              <a:buNone/>
              <a:defRPr sz="1200" b="0" i="0" u="none" strike="noStrike" cap="none">
                <a:solidFill>
                  <a:schemeClr val="dk2"/>
                </a:solidFill>
                <a:latin typeface="Calibri"/>
                <a:ea typeface="Calibri"/>
                <a:cs typeface="Calibri"/>
                <a:sym typeface="Calibri"/>
              </a:defRPr>
            </a:lvl1pPr>
            <a:lvl2pPr marL="914400" marR="0" lvl="1"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3pPr>
            <a:lvl4pPr marL="1828800" marR="0" lvl="3" indent="-342900" algn="l" rtl="0">
              <a:spcBef>
                <a:spcPts val="600"/>
              </a:spcBef>
              <a:spcAft>
                <a:spcPts val="0"/>
              </a:spcAft>
              <a:buClr>
                <a:srgbClr val="4D0000"/>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spcBef>
                <a:spcPts val="60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7pPr>
            <a:lvl8pPr marL="3657600" marR="0" lvl="7" indent="-342900" algn="l" rtl="0">
              <a:spcBef>
                <a:spcPts val="360"/>
              </a:spcBef>
              <a:spcAft>
                <a:spcPts val="0"/>
              </a:spcAft>
              <a:buClr>
                <a:srgbClr val="550F16"/>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8pPr>
            <a:lvl9pPr marL="4114800" marR="0" lvl="8"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entury Gothic"/>
                <a:ea typeface="Century Gothic"/>
                <a:cs typeface="Century Gothic"/>
                <a:sym typeface="Century Gothic"/>
              </a:defRPr>
            </a:lvl9pPr>
          </a:lstStyle>
          <a:p>
            <a:endParaRPr/>
          </a:p>
        </p:txBody>
      </p:sp>
      <p:sp>
        <p:nvSpPr>
          <p:cNvPr id="56" name="Google Shape;56;p14"/>
          <p:cNvSpPr txBox="1">
            <a:spLocks noGrp="1"/>
          </p:cNvSpPr>
          <p:nvPr>
            <p:ph type="title"/>
          </p:nvPr>
        </p:nvSpPr>
        <p:spPr>
          <a:xfrm>
            <a:off x="1895617" y="339517"/>
            <a:ext cx="6767369" cy="125266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0" u="none" strike="noStrike" cap="none">
                <a:solidFill>
                  <a:srgbClr val="990000"/>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5pPr>
            <a:lvl6pPr marR="0" lvl="5"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6pPr>
            <a:lvl7pPr marR="0" lvl="6"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7pPr>
            <a:lvl8pPr marR="0" lvl="7"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8pPr>
            <a:lvl9pPr marR="0" lvl="8" algn="l" rtl="0">
              <a:spcBef>
                <a:spcPts val="0"/>
              </a:spcBef>
              <a:spcAft>
                <a:spcPts val="0"/>
              </a:spcAft>
              <a:buSzPts val="1400"/>
              <a:buNone/>
              <a:defRPr sz="3600" b="0" i="0" u="none" strike="noStrike" cap="none">
                <a:solidFill>
                  <a:schemeClr val="accent1"/>
                </a:solidFill>
                <a:latin typeface="Century Gothic"/>
                <a:ea typeface="Century Gothic"/>
                <a:cs typeface="Century Gothic"/>
                <a:sym typeface="Century Gothic"/>
              </a:defRPr>
            </a:lvl9pPr>
          </a:lstStyle>
          <a:p>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7" descr="PPT Main Slides.jpg"/>
          <p:cNvPicPr preferRelativeResize="0"/>
          <p:nvPr/>
        </p:nvPicPr>
        <p:blipFill rotWithShape="1">
          <a:blip r:embed="rId9">
            <a:alphaModFix/>
          </a:blip>
          <a:srcRect/>
          <a:stretch/>
        </p:blipFill>
        <p:spPr>
          <a:xfrm>
            <a:off x="0" y="0"/>
            <a:ext cx="9144000" cy="6858000"/>
          </a:xfrm>
          <a:prstGeom prst="rect">
            <a:avLst/>
          </a:prstGeom>
          <a:noFill/>
          <a:ln>
            <a:noFill/>
          </a:ln>
        </p:spPr>
      </p:pic>
      <p:sp>
        <p:nvSpPr>
          <p:cNvPr id="11" name="Google Shape;11;p7"/>
          <p:cNvSpPr txBox="1"/>
          <p:nvPr/>
        </p:nvSpPr>
        <p:spPr>
          <a:xfrm>
            <a:off x="0" y="6207125"/>
            <a:ext cx="1355725" cy="650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D8D8D8"/>
              </a:buClr>
              <a:buSzPts val="2400"/>
              <a:buFont typeface="Calibri"/>
              <a:buNone/>
            </a:pPr>
            <a:fld id="{00000000-1234-1234-1234-123412341234}" type="slidenum">
              <a:rPr lang="en-US" sz="2400" b="0" i="0" u="none" strike="noStrike" cap="none">
                <a:solidFill>
                  <a:srgbClr val="D8D8D8"/>
                </a:solidFill>
                <a:latin typeface="Calibri"/>
                <a:ea typeface="Calibri"/>
                <a:cs typeface="Calibri"/>
                <a:sym typeface="Calibri"/>
              </a:rPr>
              <a:t>‹#›</a:t>
            </a:fld>
            <a:endParaRPr sz="2400" b="0" i="0" u="none" strike="noStrike" cap="none">
              <a:solidFill>
                <a:srgbClr val="D8D8D8"/>
              </a:solidFill>
              <a:latin typeface="Calibri"/>
              <a:ea typeface="Calibri"/>
              <a:cs typeface="Calibri"/>
              <a:sym typeface="Calibri"/>
            </a:endParaRPr>
          </a:p>
        </p:txBody>
      </p:sp>
      <p:pic>
        <p:nvPicPr>
          <p:cNvPr id="12" name="Google Shape;12;p7"/>
          <p:cNvPicPr preferRelativeResize="0"/>
          <p:nvPr/>
        </p:nvPicPr>
        <p:blipFill rotWithShape="1">
          <a:blip r:embed="rId10">
            <a:alphaModFix/>
          </a:blip>
          <a:srcRect/>
          <a:stretch/>
        </p:blipFill>
        <p:spPr>
          <a:xfrm>
            <a:off x="131365" y="203201"/>
            <a:ext cx="1092994" cy="7286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ctrTitle"/>
          </p:nvPr>
        </p:nvSpPr>
        <p:spPr>
          <a:xfrm>
            <a:off x="3483330" y="2115163"/>
            <a:ext cx="5277693" cy="183693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4320"/>
              <a:buFont typeface="Calibri"/>
              <a:buNone/>
            </a:pPr>
            <a:r>
              <a:rPr lang="en-US" sz="4320">
                <a:solidFill>
                  <a:srgbClr val="000000"/>
                </a:solidFill>
              </a:rPr>
              <a:t>Program</a:t>
            </a:r>
            <a:r>
              <a:rPr lang="en-US" sz="4320"/>
              <a:t> Review PowerPoint Template</a:t>
            </a:r>
            <a:endParaRPr/>
          </a:p>
        </p:txBody>
      </p:sp>
      <p:sp>
        <p:nvSpPr>
          <p:cNvPr id="63" name="Google Shape;63;p1"/>
          <p:cNvSpPr txBox="1">
            <a:spLocks noGrp="1"/>
          </p:cNvSpPr>
          <p:nvPr>
            <p:ph type="subTitle" idx="1"/>
          </p:nvPr>
        </p:nvSpPr>
        <p:spPr>
          <a:xfrm>
            <a:off x="3483326" y="4245823"/>
            <a:ext cx="5277697" cy="9897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1600"/>
              <a:buFont typeface="Noto Sans Symbols"/>
              <a:buNone/>
            </a:pPr>
            <a:r>
              <a:rPr lang="en-US"/>
              <a:t>Integrated Planning &amp; Budget Taskforce</a:t>
            </a:r>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a4e22d1647_1_0"/>
          <p:cNvSpPr txBox="1">
            <a:spLocks noGrp="1"/>
          </p:cNvSpPr>
          <p:nvPr>
            <p:ph type="title"/>
          </p:nvPr>
        </p:nvSpPr>
        <p:spPr>
          <a:xfrm>
            <a:off x="1474276" y="142295"/>
            <a:ext cx="6767400" cy="709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Programs Strengths </a:t>
            </a:r>
            <a:endParaRPr/>
          </a:p>
        </p:txBody>
      </p:sp>
      <p:sp>
        <p:nvSpPr>
          <p:cNvPr id="75" name="Google Shape;75;ga4e22d1647_1_0"/>
          <p:cNvSpPr txBox="1">
            <a:spLocks noGrp="1"/>
          </p:cNvSpPr>
          <p:nvPr>
            <p:ph type="body" idx="1"/>
          </p:nvPr>
        </p:nvSpPr>
        <p:spPr>
          <a:xfrm>
            <a:off x="1590817" y="811306"/>
            <a:ext cx="7266300" cy="4454400"/>
          </a:xfrm>
          <a:prstGeom prst="rect">
            <a:avLst/>
          </a:prstGeom>
          <a:noFill/>
          <a:ln>
            <a:noFill/>
          </a:ln>
        </p:spPr>
        <p:txBody>
          <a:bodyPr spcFirstLastPara="1" wrap="square" lIns="91425" tIns="45700" rIns="91425" bIns="45700" anchor="t" anchorCtr="0">
            <a:noAutofit/>
          </a:bodyPr>
          <a:lstStyle/>
          <a:p>
            <a:pPr marL="228600" marR="253973" lvl="0" indent="-195580" algn="l" rtl="0">
              <a:lnSpc>
                <a:spcPct val="114537"/>
              </a:lnSpc>
              <a:spcBef>
                <a:spcPts val="1075"/>
              </a:spcBef>
              <a:spcAft>
                <a:spcPts val="0"/>
              </a:spcAft>
              <a:buSzPts val="2280"/>
              <a:buFont typeface="Calibri"/>
              <a:buChar char="▪"/>
            </a:pPr>
            <a:r>
              <a:rPr lang="en-US" sz="1800">
                <a:solidFill>
                  <a:schemeClr val="dk1"/>
                </a:solidFill>
              </a:rPr>
              <a:t>Foothill Music Tech Graduates:</a:t>
            </a:r>
            <a:endParaRPr sz="1800">
              <a:solidFill>
                <a:schemeClr val="dk1"/>
              </a:solidFill>
            </a:endParaRPr>
          </a:p>
          <a:p>
            <a:pPr marL="457200" marR="253973" lvl="1" indent="-213359" algn="l" rtl="0">
              <a:lnSpc>
                <a:spcPct val="114537"/>
              </a:lnSpc>
              <a:spcBef>
                <a:spcPts val="0"/>
              </a:spcBef>
              <a:spcAft>
                <a:spcPts val="0"/>
              </a:spcAft>
              <a:buSzPts val="2280"/>
              <a:buFont typeface="Calibri"/>
              <a:buChar char="▪"/>
            </a:pPr>
            <a:r>
              <a:rPr lang="en-US" sz="1800">
                <a:solidFill>
                  <a:schemeClr val="dk1"/>
                </a:solidFill>
              </a:rPr>
              <a:t>Demonstrate proficiency with digital media content creation, including hardware, software, and digital asset management.</a:t>
            </a:r>
            <a:endParaRPr sz="1800">
              <a:solidFill>
                <a:schemeClr val="dk1"/>
              </a:solidFill>
            </a:endParaRPr>
          </a:p>
          <a:p>
            <a:pPr marL="457200" marR="668243" lvl="1" indent="-213359" algn="l" rtl="0">
              <a:lnSpc>
                <a:spcPct val="114537"/>
              </a:lnSpc>
              <a:spcBef>
                <a:spcPts val="0"/>
              </a:spcBef>
              <a:spcAft>
                <a:spcPts val="0"/>
              </a:spcAft>
              <a:buSzPts val="2280"/>
              <a:buFont typeface="Calibri"/>
              <a:buChar char="▪"/>
            </a:pPr>
            <a:r>
              <a:rPr lang="en-US" sz="1800">
                <a:solidFill>
                  <a:schemeClr val="dk1"/>
                </a:solidFill>
              </a:rPr>
              <a:t>Understand concepts from audio engineering, acoustics, sound synthesis, music theory, computer literacy and team collaboration. </a:t>
            </a:r>
            <a:endParaRPr sz="1800">
              <a:solidFill>
                <a:schemeClr val="dk1"/>
              </a:solidFill>
            </a:endParaRPr>
          </a:p>
          <a:p>
            <a:pPr marL="457200" marR="766469" lvl="1" indent="-213359" algn="l" rtl="0">
              <a:lnSpc>
                <a:spcPct val="114537"/>
              </a:lnSpc>
              <a:spcBef>
                <a:spcPts val="0"/>
              </a:spcBef>
              <a:spcAft>
                <a:spcPts val="0"/>
              </a:spcAft>
              <a:buSzPts val="2280"/>
              <a:buFont typeface="Calibri"/>
              <a:buChar char="▪"/>
            </a:pPr>
            <a:r>
              <a:rPr lang="en-US" sz="1800">
                <a:solidFill>
                  <a:schemeClr val="dk1"/>
                </a:solidFill>
              </a:rPr>
              <a:t>Demonstrate proficiency with audio-video equipment including live content acquisition, microphones, cameras, sound reinforcement, post-production, and system troubleshooting. </a:t>
            </a:r>
            <a:endParaRPr sz="1800">
              <a:solidFill>
                <a:schemeClr val="dk1"/>
              </a:solidFill>
            </a:endParaRPr>
          </a:p>
          <a:p>
            <a:pPr marL="457200" marR="361097" lvl="1" indent="-213359" algn="l" rtl="0">
              <a:lnSpc>
                <a:spcPct val="114537"/>
              </a:lnSpc>
              <a:spcBef>
                <a:spcPts val="0"/>
              </a:spcBef>
              <a:spcAft>
                <a:spcPts val="0"/>
              </a:spcAft>
              <a:buSzPts val="2280"/>
              <a:buFont typeface="Calibri"/>
              <a:buChar char="▪"/>
            </a:pPr>
            <a:r>
              <a:rPr lang="en-US" sz="1800">
                <a:solidFill>
                  <a:schemeClr val="dk1"/>
                </a:solidFill>
              </a:rPr>
              <a:t>Evaluate merits of professional media productions with an understanding of technical and aesthetic considerations. </a:t>
            </a:r>
            <a:endParaRPr sz="1800">
              <a:solidFill>
                <a:schemeClr val="dk1"/>
              </a:solidFill>
            </a:endParaRPr>
          </a:p>
          <a:p>
            <a:pPr marL="457200" marR="197460" lvl="1" indent="-213359" algn="l" rtl="0">
              <a:lnSpc>
                <a:spcPct val="114537"/>
              </a:lnSpc>
              <a:spcBef>
                <a:spcPts val="0"/>
              </a:spcBef>
              <a:spcAft>
                <a:spcPts val="0"/>
              </a:spcAft>
              <a:buSzPts val="2280"/>
              <a:buFont typeface="Calibri"/>
              <a:buChar char="▪"/>
            </a:pPr>
            <a:r>
              <a:rPr lang="en-US" sz="1800">
                <a:solidFill>
                  <a:schemeClr val="dk1"/>
                </a:solidFill>
              </a:rPr>
              <a:t>Distinguish between related career paths associated with the discipline of Music Technology including digital media content creation, technical support, marketing, entrepreneurship and business administrative positions. </a:t>
            </a:r>
            <a:endParaRPr sz="4600"/>
          </a:p>
          <a:p>
            <a:pPr marL="228600" lvl="0" indent="-121920" algn="l" rtl="0">
              <a:spcBef>
                <a:spcPts val="1800"/>
              </a:spcBef>
              <a:spcAft>
                <a:spcPts val="0"/>
              </a:spcAft>
              <a:buSzPts val="1680"/>
              <a:buFont typeface="Noto Sans Symbols"/>
              <a:buNone/>
            </a:pPr>
            <a:endParaRPr sz="240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a4e22d1647_0_1"/>
          <p:cNvSpPr txBox="1">
            <a:spLocks noGrp="1"/>
          </p:cNvSpPr>
          <p:nvPr>
            <p:ph type="title"/>
          </p:nvPr>
        </p:nvSpPr>
        <p:spPr>
          <a:xfrm>
            <a:off x="1362633" y="259976"/>
            <a:ext cx="7888800" cy="842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3200"/>
              <a:t>Program Actions for Improvement Identified </a:t>
            </a:r>
            <a:endParaRPr/>
          </a:p>
        </p:txBody>
      </p:sp>
      <p:sp>
        <p:nvSpPr>
          <p:cNvPr id="87" name="Google Shape;87;ga4e22d1647_0_1"/>
          <p:cNvSpPr txBox="1">
            <a:spLocks noGrp="1"/>
          </p:cNvSpPr>
          <p:nvPr>
            <p:ph type="body" idx="1"/>
          </p:nvPr>
        </p:nvSpPr>
        <p:spPr>
          <a:xfrm>
            <a:off x="1524001" y="1326777"/>
            <a:ext cx="7139100" cy="5400000"/>
          </a:xfrm>
          <a:prstGeom prst="rect">
            <a:avLst/>
          </a:prstGeom>
          <a:noFill/>
          <a:ln>
            <a:noFill/>
          </a:ln>
        </p:spPr>
        <p:txBody>
          <a:bodyPr spcFirstLastPara="1" wrap="square" lIns="91425" tIns="45700" rIns="91425" bIns="45700" anchor="t" anchorCtr="0">
            <a:noAutofit/>
          </a:bodyPr>
          <a:lstStyle/>
          <a:p>
            <a:pPr marL="228600" lvl="0" indent="-171450" algn="l" rtl="0">
              <a:lnSpc>
                <a:spcPct val="115000"/>
              </a:lnSpc>
              <a:spcBef>
                <a:spcPts val="1200"/>
              </a:spcBef>
              <a:spcAft>
                <a:spcPts val="0"/>
              </a:spcAft>
              <a:buClr>
                <a:srgbClr val="000000"/>
              </a:buClr>
              <a:buSzPts val="1900"/>
              <a:buFont typeface="Calibri"/>
              <a:buChar char="▪"/>
            </a:pPr>
            <a:r>
              <a:rPr lang="en-US" sz="1900">
                <a:solidFill>
                  <a:srgbClr val="000000"/>
                </a:solidFill>
              </a:rPr>
              <a:t>In contrast with the college’s 52% female enrollment, MTEC has averaged 19% female enrollment since 2014. Music technology is a male-dominated industry. Nationwide, higher-education statistics confirm very few women enter music technology programs.</a:t>
            </a:r>
            <a:endParaRPr sz="1900">
              <a:solidFill>
                <a:srgbClr val="000000"/>
              </a:solidFill>
            </a:endParaRPr>
          </a:p>
          <a:p>
            <a:pPr marL="228600" lvl="0" indent="-171450" algn="l" rtl="0">
              <a:lnSpc>
                <a:spcPct val="115000"/>
              </a:lnSpc>
              <a:spcBef>
                <a:spcPts val="0"/>
              </a:spcBef>
              <a:spcAft>
                <a:spcPts val="0"/>
              </a:spcAft>
              <a:buClr>
                <a:srgbClr val="000000"/>
              </a:buClr>
              <a:buSzPts val="1900"/>
              <a:buFont typeface="Calibri"/>
              <a:buChar char="▪"/>
            </a:pPr>
            <a:r>
              <a:rPr lang="en-US" sz="1900">
                <a:solidFill>
                  <a:srgbClr val="000000"/>
                </a:solidFill>
              </a:rPr>
              <a:t>MTEC is aware of this gender-related disparity and deploys ongoing marketing efforts to reach female students. This includes collaborating with Women’s Audio Mission, which provides training, work experience, career counseling, and job placement to over 2,000 women/girls annually in music technology.</a:t>
            </a:r>
            <a:endParaRPr sz="1900">
              <a:solidFill>
                <a:srgbClr val="000000"/>
              </a:solidFill>
            </a:endParaRPr>
          </a:p>
          <a:p>
            <a:pPr marL="228600" lvl="0" indent="-171450" algn="l" rtl="0">
              <a:lnSpc>
                <a:spcPct val="115000"/>
              </a:lnSpc>
              <a:spcBef>
                <a:spcPts val="0"/>
              </a:spcBef>
              <a:spcAft>
                <a:spcPts val="0"/>
              </a:spcAft>
              <a:buClr>
                <a:srgbClr val="000000"/>
              </a:buClr>
              <a:buSzPts val="1900"/>
              <a:buChar char="▪"/>
            </a:pPr>
            <a:r>
              <a:rPr lang="en-US" sz="1900">
                <a:solidFill>
                  <a:srgbClr val="000000"/>
                </a:solidFill>
              </a:rPr>
              <a:t>In addition, MTEC faculty and staff strive to highlight examples of female students in the audio, video, and photo assets that are deployed across our social media accounts.</a:t>
            </a:r>
            <a:endParaRPr sz="1900">
              <a:solidFill>
                <a:srgbClr val="000000"/>
              </a:solidFill>
            </a:endParaRPr>
          </a:p>
          <a:p>
            <a:pPr marL="228600" lvl="0" indent="-171450" algn="l" rtl="0">
              <a:lnSpc>
                <a:spcPct val="115000"/>
              </a:lnSpc>
              <a:spcBef>
                <a:spcPts val="0"/>
              </a:spcBef>
              <a:spcAft>
                <a:spcPts val="0"/>
              </a:spcAft>
              <a:buClr>
                <a:srgbClr val="000000"/>
              </a:buClr>
              <a:buSzPts val="1900"/>
              <a:buChar char="▪"/>
            </a:pPr>
            <a:r>
              <a:rPr lang="en-US" sz="1900">
                <a:solidFill>
                  <a:srgbClr val="000000"/>
                </a:solidFill>
              </a:rPr>
              <a:t>The MTEC program regularly features female industry professionals as guest presenters in our courses and Master Classes.</a:t>
            </a:r>
            <a:endParaRPr sz="1900">
              <a:solidFill>
                <a:srgbClr val="000000"/>
              </a:solidFill>
            </a:endParaRPr>
          </a:p>
          <a:p>
            <a:pPr marL="0" lvl="0" indent="0" algn="l" rtl="0">
              <a:spcBef>
                <a:spcPts val="1200"/>
              </a:spcBef>
              <a:spcAft>
                <a:spcPts val="0"/>
              </a:spcAft>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lnSpc>
                <a:spcPct val="115000"/>
              </a:lnSpc>
              <a:spcBef>
                <a:spcPts val="1200"/>
              </a:spcBef>
              <a:spcAft>
                <a:spcPts val="0"/>
              </a:spcAft>
              <a:buNone/>
            </a:pPr>
            <a:endParaRPr sz="1200">
              <a:solidFill>
                <a:schemeClr val="dk1"/>
              </a:solidFill>
              <a:latin typeface="Arial"/>
              <a:ea typeface="Arial"/>
              <a:cs typeface="Arial"/>
              <a:sym typeface="Arial"/>
            </a:endParaRPr>
          </a:p>
          <a:p>
            <a:pPr marL="0" lvl="0" indent="0" algn="l" rtl="0">
              <a:lnSpc>
                <a:spcPct val="115000"/>
              </a:lnSpc>
              <a:spcBef>
                <a:spcPts val="1200"/>
              </a:spcBef>
              <a:spcAft>
                <a:spcPts val="0"/>
              </a:spcAft>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0"/>
              </a:spcBef>
              <a:spcAft>
                <a:spcPts val="0"/>
              </a:spcAft>
              <a:buNone/>
            </a:pPr>
            <a:endParaRPr sz="240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a4e22d1647_1_5"/>
          <p:cNvSpPr txBox="1">
            <a:spLocks noGrp="1"/>
          </p:cNvSpPr>
          <p:nvPr>
            <p:ph type="title"/>
          </p:nvPr>
        </p:nvSpPr>
        <p:spPr>
          <a:xfrm>
            <a:off x="1483241" y="169189"/>
            <a:ext cx="6767400" cy="709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Program Data</a:t>
            </a:r>
            <a:endParaRPr/>
          </a:p>
        </p:txBody>
      </p:sp>
      <p:pic>
        <p:nvPicPr>
          <p:cNvPr id="99" name="Google Shape;99;ga4e22d1647_1_5"/>
          <p:cNvPicPr preferRelativeResize="0"/>
          <p:nvPr/>
        </p:nvPicPr>
        <p:blipFill>
          <a:blip r:embed="rId3">
            <a:alphaModFix/>
          </a:blip>
          <a:stretch>
            <a:fillRect/>
          </a:stretch>
        </p:blipFill>
        <p:spPr>
          <a:xfrm>
            <a:off x="128626" y="1233375"/>
            <a:ext cx="8886749" cy="4699200"/>
          </a:xfrm>
          <a:prstGeom prst="rect">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a4e22d1647_0_8"/>
          <p:cNvSpPr txBox="1">
            <a:spLocks noGrp="1"/>
          </p:cNvSpPr>
          <p:nvPr>
            <p:ph type="title"/>
          </p:nvPr>
        </p:nvSpPr>
        <p:spPr>
          <a:xfrm>
            <a:off x="1474276" y="178153"/>
            <a:ext cx="6767400" cy="628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Resources Needed </a:t>
            </a:r>
            <a:endParaRPr/>
          </a:p>
        </p:txBody>
      </p:sp>
      <p:sp>
        <p:nvSpPr>
          <p:cNvPr id="111" name="Google Shape;111;ga4e22d1647_0_8"/>
          <p:cNvSpPr txBox="1">
            <a:spLocks noGrp="1"/>
          </p:cNvSpPr>
          <p:nvPr>
            <p:ph type="body" idx="1"/>
          </p:nvPr>
        </p:nvSpPr>
        <p:spPr>
          <a:xfrm>
            <a:off x="1581853" y="909917"/>
            <a:ext cx="6767400" cy="44544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1680"/>
              <a:buFont typeface="Noto Sans Symbols"/>
              <a:buChar char="▪"/>
            </a:pPr>
            <a:r>
              <a:rPr lang="en-US" sz="2400"/>
              <a:t>Marketing Resources:</a:t>
            </a:r>
            <a:endParaRPr sz="2400"/>
          </a:p>
          <a:p>
            <a:pPr marL="457200" lvl="1" indent="-175259" algn="l" rtl="0">
              <a:spcBef>
                <a:spcPts val="0"/>
              </a:spcBef>
              <a:spcAft>
                <a:spcPts val="0"/>
              </a:spcAft>
              <a:buSzPts val="1680"/>
              <a:buFont typeface="Noto Sans Symbols"/>
              <a:buChar char="▪"/>
            </a:pPr>
            <a:r>
              <a:rPr lang="en-US" sz="2400"/>
              <a:t>Online Marketing Funnel</a:t>
            </a:r>
            <a:endParaRPr sz="2400"/>
          </a:p>
          <a:p>
            <a:pPr marL="457200" lvl="1" indent="-175259" algn="l" rtl="0">
              <a:spcBef>
                <a:spcPts val="0"/>
              </a:spcBef>
              <a:spcAft>
                <a:spcPts val="0"/>
              </a:spcAft>
              <a:buSzPts val="1680"/>
              <a:buFont typeface="Noto Sans Symbols"/>
              <a:buChar char="▪"/>
            </a:pPr>
            <a:r>
              <a:rPr lang="en-US" sz="2400"/>
              <a:t>Pay-Per-Click Advertising</a:t>
            </a:r>
            <a:endParaRPr sz="2400"/>
          </a:p>
          <a:p>
            <a:pPr marL="457200" lvl="1" indent="-175259" algn="l" rtl="0">
              <a:spcBef>
                <a:spcPts val="0"/>
              </a:spcBef>
              <a:spcAft>
                <a:spcPts val="0"/>
              </a:spcAft>
              <a:buSzPts val="1680"/>
              <a:buFont typeface="Noto Sans Symbols"/>
              <a:buChar char="▪"/>
            </a:pPr>
            <a:r>
              <a:rPr lang="en-US" sz="2400"/>
              <a:t>Video Production</a:t>
            </a:r>
            <a:endParaRPr sz="2400"/>
          </a:p>
          <a:p>
            <a:pPr marL="457200" lvl="1" indent="-175259" algn="l" rtl="0">
              <a:spcBef>
                <a:spcPts val="0"/>
              </a:spcBef>
              <a:spcAft>
                <a:spcPts val="0"/>
              </a:spcAft>
              <a:buSzPts val="1680"/>
              <a:buFont typeface="Noto Sans Symbols"/>
              <a:buChar char="▪"/>
            </a:pPr>
            <a:r>
              <a:rPr lang="en-US" sz="2400"/>
              <a:t>Photography</a:t>
            </a:r>
            <a:endParaRPr sz="2400"/>
          </a:p>
          <a:p>
            <a:pPr marL="457200" lvl="1" indent="-175259" algn="l" rtl="0">
              <a:spcBef>
                <a:spcPts val="0"/>
              </a:spcBef>
              <a:spcAft>
                <a:spcPts val="0"/>
              </a:spcAft>
              <a:buSzPts val="1680"/>
              <a:buFont typeface="Noto Sans Symbols"/>
              <a:buChar char="▪"/>
            </a:pPr>
            <a:r>
              <a:rPr lang="en-US" sz="2400"/>
              <a:t>Web Design</a:t>
            </a:r>
            <a:endParaRPr sz="2400"/>
          </a:p>
          <a:p>
            <a:pPr marL="457200" lvl="1" indent="-175259" algn="l" rtl="0">
              <a:spcBef>
                <a:spcPts val="0"/>
              </a:spcBef>
              <a:spcAft>
                <a:spcPts val="0"/>
              </a:spcAft>
              <a:buSzPts val="1680"/>
              <a:buFont typeface="Noto Sans Symbols"/>
              <a:buChar char="▪"/>
            </a:pPr>
            <a:r>
              <a:rPr lang="en-US" sz="2400"/>
              <a:t>Social Media Marketing Assistant</a:t>
            </a:r>
            <a:endParaRPr sz="2400"/>
          </a:p>
          <a:p>
            <a:pPr marL="457200" lvl="1" indent="-175259" algn="l" rtl="0">
              <a:spcBef>
                <a:spcPts val="0"/>
              </a:spcBef>
              <a:spcAft>
                <a:spcPts val="0"/>
              </a:spcAft>
              <a:buSzPts val="1680"/>
              <a:buFont typeface="Noto Sans Symbols"/>
              <a:buChar char="▪"/>
            </a:pPr>
            <a:r>
              <a:rPr lang="en-US" sz="2400"/>
              <a:t>Guest Speakers</a:t>
            </a:r>
            <a:endParaRPr sz="2400"/>
          </a:p>
          <a:p>
            <a:pPr marL="457200" lvl="1" indent="-175259" algn="l" rtl="0">
              <a:spcBef>
                <a:spcPts val="0"/>
              </a:spcBef>
              <a:spcAft>
                <a:spcPts val="0"/>
              </a:spcAft>
              <a:buSzPts val="1680"/>
              <a:buFont typeface="Noto Sans Symbols"/>
              <a:buChar char="▪"/>
            </a:pPr>
            <a:r>
              <a:rPr lang="en-US" sz="2400"/>
              <a:t>Outreach  </a:t>
            </a:r>
            <a:endParaRPr sz="2400"/>
          </a:p>
          <a:p>
            <a:pPr marL="228600" lvl="0" indent="-203200" algn="l" rtl="0">
              <a:spcBef>
                <a:spcPts val="0"/>
              </a:spcBef>
              <a:spcAft>
                <a:spcPts val="0"/>
              </a:spcAft>
              <a:buSzPts val="2400"/>
              <a:buChar char="▪"/>
            </a:pPr>
            <a:r>
              <a:rPr lang="en-US" sz="2400"/>
              <a:t>Equipment Resources:</a:t>
            </a:r>
            <a:endParaRPr sz="2400"/>
          </a:p>
          <a:p>
            <a:pPr marL="457200" lvl="1" indent="-220980" algn="l" rtl="0">
              <a:spcBef>
                <a:spcPts val="0"/>
              </a:spcBef>
              <a:spcAft>
                <a:spcPts val="0"/>
              </a:spcAft>
              <a:buSzPts val="2400"/>
              <a:buChar char="▪"/>
            </a:pPr>
            <a:r>
              <a:rPr lang="en-US" sz="2400"/>
              <a:t>Audio and Video Equipment</a:t>
            </a:r>
            <a:endParaRPr sz="2400"/>
          </a:p>
          <a:p>
            <a:pPr marL="457200" lvl="1" indent="-220980" algn="l" rtl="0">
              <a:spcBef>
                <a:spcPts val="0"/>
              </a:spcBef>
              <a:spcAft>
                <a:spcPts val="0"/>
              </a:spcAft>
              <a:buSzPts val="2400"/>
              <a:buChar char="▪"/>
            </a:pPr>
            <a:r>
              <a:rPr lang="en-US" sz="2400"/>
              <a:t>Musical Instruments</a:t>
            </a:r>
            <a:endParaRPr sz="2400"/>
          </a:p>
          <a:p>
            <a:pPr marL="457200" lvl="1" indent="-220980" algn="l" rtl="0">
              <a:spcBef>
                <a:spcPts val="0"/>
              </a:spcBef>
              <a:spcAft>
                <a:spcPts val="0"/>
              </a:spcAft>
              <a:buSzPts val="2400"/>
              <a:buChar char="▪"/>
            </a:pPr>
            <a:r>
              <a:rPr lang="en-US" sz="2400"/>
              <a:t>Equipment Maintenance</a:t>
            </a:r>
            <a:endParaRPr sz="2400"/>
          </a:p>
          <a:p>
            <a:pPr marL="228600" lvl="0" indent="-50800" algn="l" rtl="0">
              <a:spcBef>
                <a:spcPts val="1800"/>
              </a:spcBef>
              <a:spcAft>
                <a:spcPts val="0"/>
              </a:spcAft>
              <a:buSzPts val="2800"/>
              <a:buFont typeface="Noto Sans Symbols"/>
              <a:buNone/>
            </a:pPr>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
          <p:cNvSpPr txBox="1">
            <a:spLocks noGrp="1"/>
          </p:cNvSpPr>
          <p:nvPr>
            <p:ph type="title"/>
          </p:nvPr>
        </p:nvSpPr>
        <p:spPr>
          <a:xfrm>
            <a:off x="1861439" y="62861"/>
            <a:ext cx="6767369" cy="1252667"/>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a:t>Questions</a:t>
            </a:r>
            <a:endParaRPr/>
          </a:p>
        </p:txBody>
      </p:sp>
    </p:spTree>
  </p:cSld>
  <p:clrMapOvr>
    <a:masterClrMapping/>
  </p:clrMapOvr>
  <p:transition spd="med">
    <p:fade/>
  </p:transition>
</p:sld>
</file>

<file path=ppt/theme/theme1.xml><?xml version="1.0" encoding="utf-8"?>
<a:theme xmlns:a="http://schemas.openxmlformats.org/drawingml/2006/main" name="Academic Fall2015">
  <a:themeElements>
    <a:clrScheme name="Custom 3">
      <a:dk1>
        <a:srgbClr val="000000"/>
      </a:dk1>
      <a:lt1>
        <a:srgbClr val="FFFFFF"/>
      </a:lt1>
      <a:dk2>
        <a:srgbClr val="333333"/>
      </a:dk2>
      <a:lt2>
        <a:srgbClr val="CCCCCC"/>
      </a:lt2>
      <a:accent1>
        <a:srgbClr val="AB1F2C"/>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302</Words>
  <Application>Microsoft Macintosh PowerPoint</Application>
  <PresentationFormat>On-screen Show (4:3)</PresentationFormat>
  <Paragraphs>41</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Noto Sans Symbols</vt:lpstr>
      <vt:lpstr>Century Gothic</vt:lpstr>
      <vt:lpstr>Calibri</vt:lpstr>
      <vt:lpstr>Academic Fall2015</vt:lpstr>
      <vt:lpstr>Program Review PowerPoint Template</vt:lpstr>
      <vt:lpstr>Programs Strengths </vt:lpstr>
      <vt:lpstr>Program Actions for Improvement Identified </vt:lpstr>
      <vt:lpstr>Program Data</vt:lpstr>
      <vt:lpstr>Resources Needed </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Review PowerPoint Template</dc:title>
  <dc:creator>Jerry Robredo</dc:creator>
  <cp:lastModifiedBy>Kelaiah Harris</cp:lastModifiedBy>
  <cp:revision>1</cp:revision>
  <dcterms:created xsi:type="dcterms:W3CDTF">2017-12-20T23:23:15Z</dcterms:created>
  <dcterms:modified xsi:type="dcterms:W3CDTF">2020-10-29T02:01:32Z</dcterms:modified>
</cp:coreProperties>
</file>