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99" r:id="rId2"/>
    <p:sldId id="256" r:id="rId3"/>
    <p:sldId id="257" r:id="rId4"/>
    <p:sldId id="258" r:id="rId5"/>
    <p:sldId id="287" r:id="rId6"/>
    <p:sldId id="288" r:id="rId7"/>
    <p:sldId id="302" r:id="rId8"/>
    <p:sldId id="291" r:id="rId9"/>
    <p:sldId id="289" r:id="rId10"/>
    <p:sldId id="290" r:id="rId11"/>
    <p:sldId id="300" r:id="rId12"/>
    <p:sldId id="261" r:id="rId13"/>
    <p:sldId id="292" r:id="rId14"/>
    <p:sldId id="293" r:id="rId15"/>
    <p:sldId id="294" r:id="rId16"/>
    <p:sldId id="297" r:id="rId17"/>
    <p:sldId id="303" r:id="rId18"/>
    <p:sldId id="296" r:id="rId19"/>
    <p:sldId id="298" r:id="rId20"/>
    <p:sldId id="295" r:id="rId21"/>
    <p:sldId id="279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5" autoAdjust="0"/>
    <p:restoredTop sz="86466" autoAdjust="0"/>
  </p:normalViewPr>
  <p:slideViewPr>
    <p:cSldViewPr snapToGrid="0" snapToObjects="1">
      <p:cViewPr>
        <p:scale>
          <a:sx n="73" d="100"/>
          <a:sy n="73" d="100"/>
        </p:scale>
        <p:origin x="1936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5FAA9-C875-6447-B509-2FF02BE0029C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F9723-CE82-DE4A-AF75-50D51EE775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32AC-539C-7146-8CD2-0EFB742C5E5F}" type="datetimeFigureOut">
              <a:rPr lang="en-US" smtClean="0"/>
              <a:pPr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6FBC4-DDD1-074B-A574-3B6CCC0AE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599" y="4991100"/>
            <a:ext cx="7214101" cy="9525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Jeremy Adam Smith</a:t>
            </a:r>
          </a:p>
          <a:p>
            <a:pPr algn="r"/>
            <a:r>
              <a:rPr lang="en-US" dirty="0" smtClean="0"/>
              <a:t>October 7, 2016, Foothills College</a:t>
            </a:r>
            <a:endParaRPr lang="en-US" dirty="0"/>
          </a:p>
        </p:txBody>
      </p:sp>
      <p:pic>
        <p:nvPicPr>
          <p:cNvPr id="5" name="Picture 4" descr="GGSC_logo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9" y="618696"/>
            <a:ext cx="6274301" cy="39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WinterParty0129-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658"/>
            <a:ext cx="9144000" cy="610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940" y="274637"/>
            <a:ext cx="4024859" cy="6366006"/>
          </a:xfrm>
        </p:spPr>
        <p:txBody>
          <a:bodyPr>
            <a:normAutofit/>
          </a:bodyPr>
          <a:lstStyle/>
          <a:p>
            <a:r>
              <a:rPr lang="en-US" sz="4600" dirty="0" smtClean="0"/>
              <a:t>I call the rise in male caregiving </a:t>
            </a:r>
            <a:br>
              <a:rPr lang="en-US" sz="4600" dirty="0" smtClean="0"/>
            </a:br>
            <a:r>
              <a:rPr lang="en-US" sz="4600" dirty="0" smtClean="0"/>
              <a:t>“the Daddy Shift”</a:t>
            </a:r>
            <a:endParaRPr lang="en-US" sz="4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5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 smtClean="0"/>
              <a:t>Major Factors Driving the Daddy Shift</a:t>
            </a:r>
            <a:endParaRPr lang="en-US" sz="4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67342"/>
            <a:ext cx="8229600" cy="4503477"/>
          </a:xfrm>
        </p:spPr>
        <p:txBody>
          <a:bodyPr vert="horz" wrap="square">
            <a:normAutofit fontScale="92500" lnSpcReduction="20000"/>
          </a:bodyPr>
          <a:lstStyle/>
          <a:p>
            <a:r>
              <a:rPr lang="en-US" sz="3500" dirty="0" smtClean="0"/>
              <a:t>Men lost the ability to reliably support families on one income alone</a:t>
            </a:r>
          </a:p>
          <a:p>
            <a:endParaRPr lang="en-US" sz="3500" dirty="0" smtClean="0"/>
          </a:p>
          <a:p>
            <a:r>
              <a:rPr lang="en-US" sz="3500" dirty="0" smtClean="0"/>
              <a:t>Women went to school and work</a:t>
            </a:r>
          </a:p>
          <a:p>
            <a:pPr>
              <a:buNone/>
            </a:pPr>
            <a:endParaRPr lang="en-US" sz="3500" dirty="0" smtClean="0"/>
          </a:p>
          <a:p>
            <a:r>
              <a:rPr lang="en-US" sz="3500" dirty="0" smtClean="0"/>
              <a:t>People began to move away from families</a:t>
            </a:r>
          </a:p>
          <a:p>
            <a:endParaRPr lang="en-US" sz="3500" dirty="0" smtClean="0"/>
          </a:p>
          <a:p>
            <a:endParaRPr lang="en-US" sz="3500" dirty="0" smtClean="0"/>
          </a:p>
          <a:p>
            <a:pPr marL="0" indent="0" algn="ctr">
              <a:buNone/>
            </a:pPr>
            <a:r>
              <a:rPr lang="en-US" sz="3500" i="1" dirty="0" smtClean="0"/>
              <a:t>These are stressful changes!</a:t>
            </a:r>
            <a:endParaRPr lang="en-US" sz="3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</a:t>
            </a:r>
            <a:r>
              <a:rPr lang="en-US" dirty="0"/>
              <a:t>w</a:t>
            </a:r>
            <a:r>
              <a:rPr lang="en-US" dirty="0" smtClean="0"/>
              <a:t>e be happy in the face of these changes?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199" y="5141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 have six suggestions*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199" y="6324819"/>
            <a:ext cx="854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*Batteries </a:t>
            </a:r>
            <a:r>
              <a:rPr lang="en-US" dirty="0"/>
              <a:t>not included. One size </a:t>
            </a:r>
            <a:r>
              <a:rPr lang="en-US" dirty="0" smtClean="0"/>
              <a:t>does not fit </a:t>
            </a:r>
            <a:r>
              <a:rPr lang="en-US" dirty="0"/>
              <a:t>all. Offer valid only at participating sites. 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03" y="1637707"/>
            <a:ext cx="4381791" cy="3691327"/>
          </a:xfrm>
        </p:spPr>
      </p:pic>
    </p:spTree>
    <p:extLst>
      <p:ext uri="{BB962C8B-B14F-4D97-AF65-F5344CB8AC3E}">
        <p14:creationId xmlns:p14="http://schemas.microsoft.com/office/powerpoint/2010/main" val="13252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172"/>
          </a:xfrm>
        </p:spPr>
        <p:txBody>
          <a:bodyPr/>
          <a:lstStyle/>
          <a:p>
            <a:r>
              <a:rPr lang="en-US" dirty="0" smtClean="0"/>
              <a:t>1. Count what we’ve gained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5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1192"/>
          </a:xfrm>
        </p:spPr>
        <p:txBody>
          <a:bodyPr>
            <a:normAutofit/>
          </a:bodyPr>
          <a:lstStyle/>
          <a:p>
            <a:r>
              <a:rPr lang="en-US" dirty="0" smtClean="0"/>
              <a:t>2. Count the good things in </a:t>
            </a:r>
            <a:br>
              <a:rPr lang="en-US" dirty="0" smtClean="0"/>
            </a:br>
            <a:r>
              <a:rPr lang="en-US" dirty="0" smtClean="0"/>
              <a:t>your co-caregivers &amp; co-workers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3" y="1473851"/>
            <a:ext cx="8679305" cy="6201114"/>
          </a:xfrm>
        </p:spPr>
        <p:txBody>
          <a:bodyPr/>
          <a:lstStyle/>
          <a:p>
            <a:r>
              <a:rPr lang="en-US" dirty="0" smtClean="0"/>
              <a:t>3. Say “Thank you” for those things*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*And say “thanks” to the people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614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24" y="184326"/>
            <a:ext cx="3586107" cy="6378491"/>
          </a:xfrm>
        </p:spPr>
      </p:pic>
    </p:spTree>
    <p:extLst>
      <p:ext uri="{BB962C8B-B14F-4D97-AF65-F5344CB8AC3E}">
        <p14:creationId xmlns:p14="http://schemas.microsoft.com/office/powerpoint/2010/main" val="58155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451"/>
            <a:ext cx="8229600" cy="5541546"/>
          </a:xfrm>
        </p:spPr>
        <p:txBody>
          <a:bodyPr/>
          <a:lstStyle/>
          <a:p>
            <a:r>
              <a:rPr lang="en-US" dirty="0" smtClean="0"/>
              <a:t>4. Be intentional, be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1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51211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Be kind to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2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00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505" y="447007"/>
            <a:ext cx="4472989" cy="596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51211"/>
          </a:xfrm>
        </p:spPr>
        <p:txBody>
          <a:bodyPr/>
          <a:lstStyle/>
          <a:p>
            <a:r>
              <a:rPr lang="en-US" dirty="0" smtClean="0"/>
              <a:t>6. Know your story, tell your story</a:t>
            </a:r>
            <a:br>
              <a:rPr lang="en-US" dirty="0" smtClean="0"/>
            </a:br>
            <a:r>
              <a:rPr lang="en-US" dirty="0" smtClean="0"/>
              <a:t>to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06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Suggestions for Mobilizing Men for Work-Family Balance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2508"/>
            <a:ext cx="8229600" cy="4675512"/>
          </a:xfrm>
        </p:spPr>
        <p:txBody>
          <a:bodyPr vert="horz">
            <a:normAutofit lnSpcReduction="10000"/>
          </a:bodyPr>
          <a:lstStyle/>
          <a:p>
            <a:r>
              <a:rPr lang="en-US" dirty="0" smtClean="0"/>
              <a:t>Respect the ways men take care of children and homes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Fathers should take their own aspirations to equality and involvement seriously—and so should mothers &amp; women in general</a:t>
            </a:r>
          </a:p>
          <a:p>
            <a:endParaRPr lang="en-US" dirty="0" smtClean="0"/>
          </a:p>
          <a:p>
            <a:r>
              <a:rPr lang="en-US" dirty="0" smtClean="0"/>
              <a:t>Even so, speak the language of meaning to men—as opposed to equity or even fairness</a:t>
            </a:r>
          </a:p>
          <a:p>
            <a:endParaRPr lang="en-US" dirty="0" smtClean="0"/>
          </a:p>
          <a:p>
            <a:endParaRPr lang="en-US" sz="1514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599" y="4991100"/>
            <a:ext cx="7214101" cy="9525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Jeremy Adam Smith</a:t>
            </a:r>
          </a:p>
          <a:p>
            <a:pPr algn="r"/>
            <a:r>
              <a:rPr lang="en-US" dirty="0" smtClean="0"/>
              <a:t>October 7, 2016, Foothills College</a:t>
            </a:r>
            <a:endParaRPr lang="en-US" dirty="0"/>
          </a:p>
        </p:txBody>
      </p:sp>
      <p:pic>
        <p:nvPicPr>
          <p:cNvPr id="5" name="Picture 4" descr="GGSC_logo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9" y="618696"/>
            <a:ext cx="6274301" cy="39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an_Pic0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185" r="-46185"/>
          <a:stretch>
            <a:fillRect/>
          </a:stretch>
        </p:blipFill>
        <p:spPr>
          <a:xfrm>
            <a:off x="457200" y="461818"/>
            <a:ext cx="8229600" cy="5853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1132548985_30192903_6958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216" b="-4216"/>
          <a:stretch>
            <a:fillRect/>
          </a:stretch>
        </p:blipFill>
        <p:spPr>
          <a:xfrm>
            <a:off x="457200" y="438150"/>
            <a:ext cx="8229600" cy="568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eremy &amp; Liko_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414" r="-86414"/>
          <a:stretch>
            <a:fillRect/>
          </a:stretch>
        </p:blipFill>
        <p:spPr>
          <a:xfrm>
            <a:off x="-451045" y="367976"/>
            <a:ext cx="10470164" cy="5758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3-05-18_11-47-55_86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2" r="-1812"/>
          <a:stretch>
            <a:fillRect/>
          </a:stretch>
        </p:blipFill>
        <p:spPr>
          <a:xfrm>
            <a:off x="472190" y="112162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19" y="1015585"/>
            <a:ext cx="6340838" cy="4755629"/>
          </a:xfrm>
        </p:spPr>
      </p:pic>
    </p:spTree>
    <p:extLst>
      <p:ext uri="{BB962C8B-B14F-4D97-AF65-F5344CB8AC3E}">
        <p14:creationId xmlns:p14="http://schemas.microsoft.com/office/powerpoint/2010/main" val="16220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56" y="410448"/>
            <a:ext cx="4455426" cy="5940568"/>
          </a:xfrm>
        </p:spPr>
      </p:pic>
    </p:spTree>
    <p:extLst>
      <p:ext uri="{BB962C8B-B14F-4D97-AF65-F5344CB8AC3E}">
        <p14:creationId xmlns:p14="http://schemas.microsoft.com/office/powerpoint/2010/main" val="16325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0" y="332998"/>
            <a:ext cx="8150363" cy="6112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190</Words>
  <Application>Microsoft Macintosh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call the rise in male caregiving  “the Daddy Shift”</vt:lpstr>
      <vt:lpstr>Major Factors Driving the Daddy Shift</vt:lpstr>
      <vt:lpstr>How can we be happy in the face of these changes?</vt:lpstr>
      <vt:lpstr>1. Count what we’ve gained</vt:lpstr>
      <vt:lpstr>2. Count the good things in  your co-caregivers &amp; co-workers</vt:lpstr>
      <vt:lpstr>3. Say “Thank you” for those things*     *And say “thanks” to the people</vt:lpstr>
      <vt:lpstr>PowerPoint Presentation</vt:lpstr>
      <vt:lpstr>4. Be intentional, be present</vt:lpstr>
      <vt:lpstr>5. Be kind to yourself</vt:lpstr>
      <vt:lpstr>6. Know your story, tell your story to each other</vt:lpstr>
      <vt:lpstr>Some Suggestions for Mobilizing Men for Work-Family Balance</vt:lpstr>
      <vt:lpstr>PowerPoint Presentation</vt:lpstr>
    </vt:vector>
  </TitlesOfParts>
  <Company>Shareable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Smith</dc:creator>
  <cp:lastModifiedBy>Jeremy Smith</cp:lastModifiedBy>
  <cp:revision>36</cp:revision>
  <dcterms:created xsi:type="dcterms:W3CDTF">2016-10-06T22:27:16Z</dcterms:created>
  <dcterms:modified xsi:type="dcterms:W3CDTF">2016-10-07T17:57:10Z</dcterms:modified>
</cp:coreProperties>
</file>