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4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8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2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D968-DF2B-43FE-BD11-A9F4B0D7B05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3BD6-C148-4840-9B58-1DDE9972C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1831"/>
            <a:ext cx="7772400" cy="1578132"/>
          </a:xfrm>
        </p:spPr>
        <p:txBody>
          <a:bodyPr anchor="ctr">
            <a:normAutofit/>
          </a:bodyPr>
          <a:lstStyle/>
          <a:p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Smoking</a:t>
            </a:r>
            <a:b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 Survey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</a:t>
            </a:r>
          </a:p>
          <a:p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Foothill College</a:t>
            </a:r>
            <a:endParaRPr lang="en-US" sz="2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 to Faculty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smokers with measured caution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Assaults (battery) on students / employees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Coincident behaviors (drugs) and defiance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Call the police if there is a problem situation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Bring your concerns to your dean/VP in writing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are a role model and an employee – do not smoke outside designated areas!!!</a:t>
            </a:r>
          </a:p>
          <a:p>
            <a:pPr lvl="1"/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 in front of students!!! </a:t>
            </a:r>
            <a:endParaRPr lang="en-US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531" y="1967293"/>
            <a:ext cx="5643361" cy="333880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Smoking policy committee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goals and instrument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sampling and execution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we think it means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 legislation / policy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and advice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Smoking Policy Committee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95" y="1915777"/>
            <a:ext cx="6686550" cy="368653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committee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Chair (Naomi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Kitajima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 Anza Health (Mary Sullivan)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Foothill Health (smoking coordinator)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Faculty (Robert Cormia)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(FH and DA)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Ron Levine (District Police Chief)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Charge of the Committee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Conduct surveys every 2-3 years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 survey data to FHDA Board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Disseminate information to the Colleges*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 with regional BACCC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 attention to new policy in Sacramento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FHDA Institutional Research conducts the survey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Historical Backdrop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over 10 years FHDA District has been increasing the restrictions on smoking to designated areas</a:t>
            </a:r>
          </a:p>
          <a:p>
            <a:r>
              <a:rPr lang="en-US" dirty="0" smtClean="0"/>
              <a:t>Three plus years ago District allowed to cite (fine) for violations of District smoking policy</a:t>
            </a:r>
          </a:p>
          <a:p>
            <a:r>
              <a:rPr lang="en-US" dirty="0" smtClean="0"/>
              <a:t>Two plus years ago created designated smoking areas within parking lots at Foothill and De Anza</a:t>
            </a:r>
          </a:p>
          <a:p>
            <a:r>
              <a:rPr lang="en-US" dirty="0" smtClean="0"/>
              <a:t>California legislature has a number of initiatives going with long range smoking policy implications</a:t>
            </a:r>
          </a:p>
          <a:p>
            <a:r>
              <a:rPr lang="en-US" dirty="0" smtClean="0"/>
              <a:t>Smoking cessation programs available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Survey Makeup / Distribution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35706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Same survey as in the past (two surveys)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 plus questions and a free form input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Distributed to all Foothill faculty and students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URL with no login required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Distributed to all FHDA Central Services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distribution to De Anza students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through De Anza College Research </a:t>
            </a:r>
          </a:p>
        </p:txBody>
      </p:sp>
    </p:spTree>
    <p:extLst>
      <p:ext uri="{BB962C8B-B14F-4D97-AF65-F5344CB8AC3E}">
        <p14:creationId xmlns:p14="http://schemas.microsoft.com/office/powerpoint/2010/main" val="6253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Responses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954" y="1600536"/>
            <a:ext cx="7034280" cy="435133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FHDA Central services = 46 (20%)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FH employees = 251 (50%)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FH students = 2,474 (19%)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 employees = 206 (?%)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 students = 345 (11%)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never smoked = 67-75% employees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formerly smoked = 18% employees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currently smoke = ~ 15% employees*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465" y="6260383"/>
            <a:ext cx="748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~ 15% of employees and students smoke cigarettes occasionally but not daily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the Surveys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8961"/>
            <a:ext cx="7886700" cy="35062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need better and stricter enforcement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students recognize that smoking is a problem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they feel students have the right to smoke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Smokers often feel isolated and targeted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Smokers need to smoke for a variety of reasons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Concerns over enrollment if we were smoke-free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think there are bigger problems…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2739" y="6233375"/>
            <a:ext cx="8325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Roughly 60 to 70% of employees, and 50 to 60% of students, support 100% smoke-free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Policy Directions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08" y="1735472"/>
            <a:ext cx="7886700" cy="435133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 legislation is moving towards a 100% smoke-free environment in all higher education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UC is there now, CSU is lagging behind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 community colleges moving towards smoke-free, tied to legislation with CSUs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 1594: to be smoke-free by January 2018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Cigarette/tobacco purchase age now 21 yrs.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Smoking policy committee will recommend better and stricter enforcement if possible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510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2016 Smoking Policy Survey</vt:lpstr>
      <vt:lpstr>Overview</vt:lpstr>
      <vt:lpstr>Smoking Policy Committee</vt:lpstr>
      <vt:lpstr>Charge of the Committee</vt:lpstr>
      <vt:lpstr>Historical Backdrop</vt:lpstr>
      <vt:lpstr>Survey Makeup / Distribution</vt:lpstr>
      <vt:lpstr>Responses</vt:lpstr>
      <vt:lpstr>What the Surveys Tell Us</vt:lpstr>
      <vt:lpstr>Future Policy Directions</vt:lpstr>
      <vt:lpstr>Advice to Faculty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Smoking- Policy Survey</dc:title>
  <dc:creator>rdcormia</dc:creator>
  <cp:lastModifiedBy>rdcormia</cp:lastModifiedBy>
  <cp:revision>34</cp:revision>
  <dcterms:created xsi:type="dcterms:W3CDTF">2016-05-08T19:58:07Z</dcterms:created>
  <dcterms:modified xsi:type="dcterms:W3CDTF">2016-05-09T16:19:31Z</dcterms:modified>
</cp:coreProperties>
</file>