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0" r:id="rId1"/>
    <p:sldMasterId id="2147484174" r:id="rId2"/>
  </p:sldMasterIdLst>
  <p:notesMasterIdLst>
    <p:notesMasterId r:id="rId12"/>
  </p:notesMasterIdLst>
  <p:handoutMasterIdLst>
    <p:handoutMasterId r:id="rId13"/>
  </p:handoutMasterIdLst>
  <p:sldIdLst>
    <p:sldId id="300" r:id="rId3"/>
    <p:sldId id="302" r:id="rId4"/>
    <p:sldId id="288" r:id="rId5"/>
    <p:sldId id="309" r:id="rId6"/>
    <p:sldId id="311" r:id="rId7"/>
    <p:sldId id="310" r:id="rId8"/>
    <p:sldId id="304" r:id="rId9"/>
    <p:sldId id="312" r:id="rId10"/>
    <p:sldId id="30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75" d="100"/>
          <a:sy n="175" d="100"/>
        </p:scale>
        <p:origin x="-640" y="-40"/>
      </p:cViewPr>
      <p:guideLst>
        <p:guide orient="horz" pos="2160"/>
        <p:guide pos="27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7367F-CB21-CA4B-A394-D15A498F8273}" type="datetimeFigureOut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AE255-9994-FE4C-A328-1FCE25191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85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23B93-9796-D74B-8B67-8504F0172EAD}" type="datetimeFigureOut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4AE0-F282-1D4E-BB37-7D5ACCB5CB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32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4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9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4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3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0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1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F6C8-F280-1546-B14B-7E1ADC62244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CE3DDD-82F4-F341-9A77-2D435443F4D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5708-A44C-CF4E-8F39-DFE6C41CDD9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96C9437-6A57-AF45-BD9B-5EA502D0E10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41D3413-9CC2-6948-8F54-1FD00F56C4F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32C-BBB6-4A42-86E9-0D1BC8256AD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1763-C684-CA43-BA5D-D0EFDCF63B6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F6C8-F280-1546-B14B-7E1ADC62244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7A0A-03F7-114B-9F29-C01016C9511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EED6-1EDA-014D-93FD-5CA76AC6DDA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D9E7-6132-0B45-B264-B295157E35F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7A0A-03F7-114B-9F29-C01016C9511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A98654F-4100-6746-AFAE-C41D36BB54CB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59977D5-324F-9740-B903-68BF8EA3079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640B-3140-AA4E-A0A0-3F3CDB7D8F4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E2DC-F557-8A43-8E3A-5169B7C3749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260D94C-C4DA-9542-881F-D629F7B0658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CE3DDD-82F4-F341-9A77-2D435443F4D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5708-A44C-CF4E-8F39-DFE6C41CDD9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96C9437-6A57-AF45-BD9B-5EA502D0E10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41D3413-9CC2-6948-8F54-1FD00F56C4F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32C-BBB6-4A42-86E9-0D1BC8256AD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EED6-1EDA-014D-93FD-5CA76AC6DDA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1763-C684-CA43-BA5D-D0EFDCF63B6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D9E7-6132-0B45-B264-B295157E35F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A98654F-4100-6746-AFAE-C41D36BB54CB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59977D5-324F-9740-B903-68BF8EA3079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640B-3140-AA4E-A0A0-3F3CDB7D8F4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E2DC-F557-8A43-8E3A-5169B7C3749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260D94C-C4DA-9542-881F-D629F7B0658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D68499-DD29-844F-AC4A-15C0D15149E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D68499-DD29-844F-AC4A-15C0D15149E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hill.edu/staff/irs/programplans/index.php" TargetMode="External"/><Relationship Id="rId4" Type="http://schemas.openxmlformats.org/officeDocument/2006/relationships/hyperlink" Target="http://www.foothill.edu/president/minutes/parc2012-13/parc011613/OPC_resource_rubric_with_criteria_2013_Draft_2_notracking_Item%204c.pdf" TargetMode="External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hill.edu/president/equity" TargetMode="External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EQUITY: A PLAN FOR ACTION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Follow-Up Planning Meeting</a:t>
            </a:r>
          </a:p>
          <a:p>
            <a:r>
              <a:rPr lang="en-US" dirty="0" smtClean="0"/>
              <a:t>June 21, 2013</a:t>
            </a:r>
            <a:endParaRPr lang="en-US" dirty="0"/>
          </a:p>
        </p:txBody>
      </p:sp>
      <p:pic>
        <p:nvPicPr>
          <p:cNvPr id="6" name="Picture Placeholder 5" descr="asfc2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13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67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MAY MEETING: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Consensus is needed on Populations to be addressed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Approaches used for Populations </a:t>
            </a:r>
            <a:r>
              <a:rPr lang="en-US" dirty="0" smtClean="0"/>
              <a:t>could apply </a:t>
            </a:r>
            <a:r>
              <a:rPr lang="en-US" dirty="0" smtClean="0"/>
              <a:t>across the board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Issues of Diversity need a venue for discussion</a:t>
            </a:r>
          </a:p>
          <a:p>
            <a:pPr marL="285750" indent="-285750">
              <a:buFont typeface="Arial"/>
              <a:buChar char="•"/>
            </a:pPr>
            <a:r>
              <a:rPr lang="en-US" smtClean="0"/>
              <a:t>Feeling </a:t>
            </a:r>
            <a:r>
              <a:rPr lang="en-US" dirty="0" smtClean="0"/>
              <a:t>of “Let’s Do Something” vs. more research</a:t>
            </a:r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OUR MEETING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hlog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5674122"/>
            <a:ext cx="3013528" cy="5014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6" descr="76_solo march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" b="32721"/>
          <a:stretch/>
        </p:blipFill>
        <p:spPr>
          <a:xfrm>
            <a:off x="919843" y="-1"/>
            <a:ext cx="800100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4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Establish a Writing Group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Set a Timeline with </a:t>
            </a:r>
            <a:r>
              <a:rPr lang="en-US" dirty="0" err="1" smtClean="0"/>
              <a:t>PaRC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Integrate equity goals into Program Review / Resource Requests</a:t>
            </a:r>
            <a:endParaRPr lang="en-US" dirty="0" smtClean="0"/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ESTABLISHING A WRITING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Tri-Chair Model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Invite Students to Participate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Tie into </a:t>
            </a:r>
            <a:r>
              <a:rPr lang="en-US" dirty="0" smtClean="0"/>
              <a:t>Core Mission </a:t>
            </a:r>
            <a:r>
              <a:rPr lang="en-US" dirty="0" smtClean="0"/>
              <a:t>Workgroups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Volunteers sought for Summer</a:t>
            </a:r>
            <a:endParaRPr lang="en-US" dirty="0" smtClean="0"/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to set milestones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Have a new Student Equity Plan </a:t>
            </a:r>
            <a:r>
              <a:rPr lang="en-US" dirty="0" smtClean="0"/>
              <a:t>to </a:t>
            </a: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smtClean="0"/>
              <a:t>by </a:t>
            </a:r>
            <a:r>
              <a:rPr lang="en-US" dirty="0" smtClean="0"/>
              <a:t>December 2013</a:t>
            </a:r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 EQUITY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Student Equity theme for Opening Day 2013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Improve Equity Prompts for Program Review</a:t>
            </a:r>
            <a:br>
              <a:rPr lang="en-US" dirty="0" smtClean="0"/>
            </a:b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://www.foothill.edu/staff/irs/programplans/</a:t>
            </a:r>
            <a:r>
              <a:rPr lang="en-US" sz="1000" dirty="0" smtClean="0">
                <a:hlinkClick r:id="rId3"/>
              </a:rPr>
              <a:t>index.php</a:t>
            </a: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Modify Resource </a:t>
            </a:r>
            <a:r>
              <a:rPr lang="en-US" dirty="0"/>
              <a:t>Allocation Rubric</a:t>
            </a:r>
            <a:br>
              <a:rPr lang="en-US" dirty="0"/>
            </a:br>
            <a:r>
              <a:rPr lang="en-US" sz="1000" dirty="0">
                <a:hlinkClick r:id="rId4"/>
              </a:rPr>
              <a:t>http://www.foothill.edu/president/minutes/parc2012-13/parc011613/OPC_resource_rubric_with_criteria_2013_Draft_2_notracking_Item%</a:t>
            </a:r>
            <a:r>
              <a:rPr lang="en-US" sz="1000" dirty="0" smtClean="0">
                <a:hlinkClick r:id="rId4"/>
              </a:rPr>
              <a:t>204c.pdf</a:t>
            </a:r>
            <a:endParaRPr lang="en-US" sz="1000" dirty="0" smtClean="0"/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endParaRPr lang="en-US" dirty="0"/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EQUITY WEBPAGE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Webpage with all presentations, and resource links is now on the President’s Website.</a:t>
            </a:r>
          </a:p>
          <a:p>
            <a:pPr algn="ctr"/>
            <a:r>
              <a:rPr lang="en-US" dirty="0" smtClean="0">
                <a:hlinkClick r:id="rId3"/>
              </a:rPr>
              <a:t>www.foothill.edu/president/equity</a:t>
            </a:r>
            <a:endParaRPr lang="en-US" dirty="0" smtClean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sz="1000" dirty="0" smtClean="0"/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endParaRPr lang="en-US" dirty="0"/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WORK CONTINUES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EOPS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10377" r="10514" b="10377"/>
          <a:stretch/>
        </p:blipFill>
        <p:spPr>
          <a:xfrm>
            <a:off x="914400" y="178612"/>
            <a:ext cx="8001000" cy="48468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69075"/>
            <a:ext cx="457200" cy="365125"/>
          </a:xfrm>
        </p:spPr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FHDA</Template>
  <TotalTime>1093</TotalTime>
  <Words>177</Words>
  <Application>Microsoft Macintosh PowerPoint</Application>
  <PresentationFormat>On-screen Show (4:3)</PresentationFormat>
  <Paragraphs>52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Perception</vt:lpstr>
      <vt:lpstr>1_Perception</vt:lpstr>
      <vt:lpstr>STUDENT EQUITY: A PLAN FOR ACTION </vt:lpstr>
      <vt:lpstr>REVIEW OF MAY MEETING:</vt:lpstr>
      <vt:lpstr>GOALS FOR OUR MEETING</vt:lpstr>
      <vt:lpstr>NEXT STEPS</vt:lpstr>
      <vt:lpstr>ESTABLISHING A WRITING GROUP</vt:lpstr>
      <vt:lpstr>TIMELINE</vt:lpstr>
      <vt:lpstr>INTEGRATE EQUITY GOALS</vt:lpstr>
      <vt:lpstr>EQUITY WEBPAGE</vt:lpstr>
      <vt:lpstr>THE WORK CONTINUES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EQUITY / DIVERSITY</dc:title>
  <dc:creator>FHDA</dc:creator>
  <cp:lastModifiedBy>FHDA</cp:lastModifiedBy>
  <cp:revision>105</cp:revision>
  <cp:lastPrinted>2013-06-21T15:13:58Z</cp:lastPrinted>
  <dcterms:created xsi:type="dcterms:W3CDTF">2013-05-14T20:58:31Z</dcterms:created>
  <dcterms:modified xsi:type="dcterms:W3CDTF">2013-06-21T15:16:37Z</dcterms:modified>
</cp:coreProperties>
</file>